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59" r:id="rId5"/>
    <p:sldId id="268" r:id="rId6"/>
    <p:sldId id="269" r:id="rId7"/>
    <p:sldId id="270" r:id="rId8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5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8" d="100"/>
          <a:sy n="78" d="100"/>
        </p:scale>
        <p:origin x="-1290" y="36"/>
      </p:cViewPr>
      <p:guideLst>
        <p:guide orient="horz" pos="2125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282" y="116885"/>
            <a:ext cx="76904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中山大学《临床公共理论》慕课平台使用说明书</a:t>
            </a:r>
            <a:endParaRPr lang="zh-CN" altLang="en-US" sz="28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820" y="6093795"/>
            <a:ext cx="7768590" cy="568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ts val="3720"/>
              </a:lnSpc>
            </a:pPr>
            <a:r>
              <a:rPr 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如果没有学生信息，请各培养单位收集信息后统一报给中山医学院祝老师。</a:t>
            </a:r>
            <a:endParaRPr lang="zh-CN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9390" y="909320"/>
            <a:ext cx="8594090" cy="4928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57530" indent="-557530" fontAlgn="auto">
              <a:lnSpc>
                <a:spcPts val="376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1</a:t>
            </a:r>
            <a:r>
              <a:rPr lang="zh-CN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</a:t>
            </a:r>
            <a:r>
              <a:rPr lang="zh-CN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网址：http://q.zsyyjs2018.com，</a:t>
            </a:r>
            <a:endParaRPr lang="zh-CN" alt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pPr marL="557530" indent="-557530" fontAlgn="auto">
              <a:lnSpc>
                <a:spcPts val="376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     </a:t>
            </a:r>
            <a:r>
              <a:rPr lang="zh-CN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登录用户名：学号，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密码：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123456</a:t>
            </a:r>
            <a:r>
              <a:rPr lang="zh-CN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非本人学号登录的学习、考试无效。</a:t>
            </a:r>
            <a:endParaRPr lang="zh-CN" alt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557530" indent="-557530" fontAlgn="auto">
              <a:lnSpc>
                <a:spcPts val="376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2</a:t>
            </a:r>
            <a:r>
              <a:rPr lang="zh-CN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、《临床公共理论》课程共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15</a:t>
            </a:r>
            <a:r>
              <a:rPr lang="zh-CN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个专题，全部学习结束（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45</a:t>
            </a:r>
            <a:r>
              <a:rPr lang="zh-CN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学时，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2025</a:t>
            </a:r>
            <a:r>
              <a:rPr lang="zh-CN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分钟），方可参加考试，否则，成绩无效；考试前无练习。</a:t>
            </a:r>
            <a:endParaRPr lang="zh-CN" alt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marL="557530" indent="-557530" fontAlgn="auto">
              <a:lnSpc>
                <a:spcPts val="376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3</a:t>
            </a:r>
            <a:r>
              <a:rPr lang="zh-CN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、考试结束时间：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2026</a:t>
            </a:r>
            <a:r>
              <a:rPr lang="zh-CN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年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月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19</a:t>
            </a:r>
            <a:r>
              <a:rPr lang="zh-CN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日</a:t>
            </a:r>
            <a:r>
              <a:rPr lang="zh-CN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，每人有</a:t>
            </a:r>
            <a:r>
              <a:rPr lang="zh-CN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两次考试机会，每次考试时长为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60</a:t>
            </a:r>
            <a:r>
              <a:rPr lang="zh-CN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分钟。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60</a:t>
            </a:r>
            <a:r>
              <a:rPr lang="zh-CN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分合格（同等学力硕士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70</a:t>
            </a:r>
            <a:r>
              <a:rPr lang="zh-CN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分合格）。</a:t>
            </a:r>
            <a:endParaRPr lang="zh-CN" alt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marL="557530" indent="-557530" fontAlgn="auto">
              <a:lnSpc>
                <a:spcPts val="376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</a:t>
            </a:r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未再规定时间内考试者，该学年不录入此课程成绩！</a:t>
            </a:r>
            <a:endParaRPr lang="zh-CN" alt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FF"/>
              </a:highligh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1770380"/>
            <a:ext cx="5437505" cy="4542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0092" y="188640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中山大学慕课平台使用说明书</a:t>
            </a:r>
            <a:endParaRPr lang="zh-CN" altLang="en-US" sz="3600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6155412" y="4363209"/>
            <a:ext cx="1008380" cy="2876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>
            <a:off x="6371312" y="4651014"/>
            <a:ext cx="792480" cy="2882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91508" y="4146394"/>
            <a:ext cx="1790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用户名：学号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密    码：</a:t>
            </a:r>
            <a:r>
              <a:rPr lang="en-US" altLang="zh-CN" dirty="0" smtClean="0">
                <a:solidFill>
                  <a:srgbClr val="FF0000"/>
                </a:solidFill>
              </a:rPr>
              <a:t>123456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1474882" y="4290695"/>
            <a:ext cx="729615" cy="723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3880" y="4006135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此处可以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下载说明书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38445" y="3282914"/>
            <a:ext cx="20193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第一步：登录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63345" y="1085215"/>
            <a:ext cx="6837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学习平台技术支持</a:t>
            </a:r>
            <a:r>
              <a:rPr lang="en-US" altLang="zh-CN" sz="2400"/>
              <a:t> </a:t>
            </a:r>
            <a:r>
              <a:rPr lang="zh-CN" altLang="en-US" sz="2400" b="1"/>
              <a:t>微信</a:t>
            </a:r>
            <a:r>
              <a:rPr lang="zh-CN" altLang="en-US" sz="2400"/>
              <a:t>：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00FF00"/>
                </a:highlight>
              </a:rPr>
              <a:t>tlhwkkf 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FF00"/>
                </a:highlight>
              </a:rPr>
              <a:t>或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00FF00"/>
                </a:highlight>
              </a:rPr>
              <a:t> YX139H</a:t>
            </a:r>
            <a:endParaRPr lang="en-US" altLang="zh-CN" sz="2400" b="1">
              <a:solidFill>
                <a:srgbClr val="FF0000"/>
              </a:solidFill>
              <a:highlight>
                <a:srgbClr val="00FF00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1484630"/>
            <a:ext cx="9085580" cy="32918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805" y="620729"/>
            <a:ext cx="20193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第二步：上课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24585"/>
            <a:ext cx="9088755" cy="5306060"/>
          </a:xfrm>
          <a:prstGeom prst="rect">
            <a:avLst/>
          </a:prstGeom>
        </p:spPr>
      </p:pic>
      <p:sp>
        <p:nvSpPr>
          <p:cNvPr id="11" name="TextBox 8"/>
          <p:cNvSpPr txBox="1"/>
          <p:nvPr/>
        </p:nvSpPr>
        <p:spPr>
          <a:xfrm>
            <a:off x="395760" y="404194"/>
            <a:ext cx="20193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 dirty="0" smtClean="0">
                <a:solidFill>
                  <a:srgbClr val="FF0000"/>
                </a:solidFill>
              </a:rPr>
              <a:t>第三步：考试</a:t>
            </a:r>
            <a:endParaRPr lang="zh-CN" alt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580" y="474980"/>
            <a:ext cx="8684895" cy="2470785"/>
          </a:xfrm>
        </p:spPr>
        <p:txBody>
          <a:bodyPr/>
          <a:p>
            <a:r>
              <a:rPr lang="en-US" altLang="zh-CN" sz="2400"/>
              <a:t> </a:t>
            </a:r>
            <a:r>
              <a:rPr lang="zh-CN" altLang="en-US" sz="2400"/>
              <a:t>手机版：用谷歌浏览器、QQ、UC 浏览器</a:t>
            </a:r>
            <a:endParaRPr lang="zh-CN" altLang="en-US" sz="2400"/>
          </a:p>
          <a:p>
            <a:pPr marL="0" indent="0">
              <a:buNone/>
            </a:pPr>
            <a:r>
              <a:rPr lang="en-US" altLang="zh-CN" sz="2400"/>
              <a:t>      </a:t>
            </a:r>
            <a:r>
              <a:rPr lang="zh-CN" altLang="en-US" sz="2400"/>
              <a:t>登录网址：</a:t>
            </a:r>
            <a:r>
              <a:rPr lang="zh-CN" altLang="en-US" sz="2400" b="1"/>
              <a:t>http://q.zsyyjs2018.com</a:t>
            </a:r>
            <a:r>
              <a:rPr lang="zh-CN" altLang="en-US" sz="2400"/>
              <a:t> </a:t>
            </a:r>
            <a:endParaRPr lang="zh-CN" altLang="en-US" sz="2400"/>
          </a:p>
          <a:p>
            <a:pPr marL="0" indent="0">
              <a:buNone/>
            </a:pPr>
            <a:r>
              <a:rPr lang="en-US" altLang="zh-CN" sz="2400"/>
              <a:t>      </a:t>
            </a:r>
            <a:r>
              <a:rPr lang="zh-CN" altLang="en-US" sz="2400"/>
              <a:t>或扫描二维码登录</a:t>
            </a:r>
            <a:endParaRPr lang="zh-CN" altLang="en-US" sz="2400"/>
          </a:p>
          <a:p>
            <a:r>
              <a:rPr lang="en-US" altLang="zh-CN" sz="2400"/>
              <a:t> </a:t>
            </a:r>
            <a:r>
              <a:rPr lang="zh-CN" altLang="en-US" sz="2400"/>
              <a:t>帐号：学号， 密码：123456 </a:t>
            </a:r>
            <a:endParaRPr lang="zh-CN" altLang="en-US" sz="2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4025" y="619760"/>
            <a:ext cx="1539240" cy="15011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" y="2348865"/>
            <a:ext cx="7418705" cy="43237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83895" y="621030"/>
            <a:ext cx="7854950" cy="54368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8e2dc5fb-46f4-49a7-8f90-578aac06488b"/>
  <p:tag name="COMMONDATA" val="eyJoZGlkIjoiYTIxMTY4MWY4NGJmMDQxNjk4YmY3OWYzNjFkNTIzYmIifQ=="/>
  <p:tag name="commondata" val="eyJoZGlkIjoiZjRkMDQ2NTRjNmFmMTNiMjRlNzJkYzcyYjI3ZmIzYT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WPS 演示</Application>
  <PresentationFormat>全屏显示(4:3)</PresentationFormat>
  <Paragraphs>31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宋体</vt:lpstr>
      <vt:lpstr>Wingdings</vt:lpstr>
      <vt:lpstr>黑体</vt:lpstr>
      <vt:lpstr>华文中宋</vt:lpstr>
      <vt:lpstr>华文行楷</vt:lpstr>
      <vt:lpstr>Calibri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王冰瑾</cp:lastModifiedBy>
  <cp:revision>64</cp:revision>
  <dcterms:created xsi:type="dcterms:W3CDTF">2019-09-16T05:16:00Z</dcterms:created>
  <dcterms:modified xsi:type="dcterms:W3CDTF">2026-01-07T01:50:41Z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A88E7B0DA47645B5AACEDE6907D9A6C3_13</vt:lpwstr>
  </property>
</Properties>
</file>