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7104063" cy="10234613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20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208" y="35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2023/9/1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32849" y="820420"/>
            <a:ext cx="3961287" cy="906739"/>
            <a:chOff x="6208414" y="1247775"/>
            <a:chExt cx="3961287" cy="906739"/>
          </a:xfrm>
        </p:grpSpPr>
        <p:sp>
          <p:nvSpPr>
            <p:cNvPr id="29" name="isḻïḋé"/>
            <p:cNvSpPr/>
            <p:nvPr/>
          </p:nvSpPr>
          <p:spPr>
            <a:xfrm>
              <a:off x="6208414" y="1247775"/>
              <a:ext cx="906739" cy="90673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3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新国助系统概况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1980915"/>
            <a:ext cx="3998136" cy="980436"/>
            <a:chOff x="5717121" y="3772831"/>
            <a:chExt cx="3998136" cy="980436"/>
          </a:xfrm>
        </p:grpSpPr>
        <p:sp>
          <p:nvSpPr>
            <p:cNvPr id="11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75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en-US" altLang="zh-CN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3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银行端系统功能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1</a:t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096000" y="3055970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50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3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高校端系统功能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4131025"/>
            <a:ext cx="4681855" cy="980436"/>
            <a:chOff x="5717121" y="3772831"/>
            <a:chExt cx="4681855" cy="980436"/>
          </a:xfrm>
        </p:grpSpPr>
        <p:sp>
          <p:nvSpPr>
            <p:cNvPr id="10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50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351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accent3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资助中心端系统功能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96000" y="5206080"/>
            <a:ext cx="3998136" cy="980436"/>
            <a:chOff x="5717121" y="3772831"/>
            <a:chExt cx="3998136" cy="980436"/>
          </a:xfrm>
        </p:grpSpPr>
        <p:sp>
          <p:nvSpPr>
            <p:cNvPr id="1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50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五</a:t>
              </a:r>
            </a:p>
          </p:txBody>
        </p:sp>
        <p:sp>
          <p:nvSpPr>
            <p:cNvPr id="16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学生端系统功能</a:t>
              </a:r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152400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学生端</a:t>
            </a:r>
            <a:r>
              <a:rPr lang="en-US" altLang="zh-CN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开办地区</a:t>
            </a:r>
            <a:r>
              <a:rPr lang="en-US" altLang="zh-CN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学校查询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0"/>
            <a:ext cx="2533650" cy="4565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524000"/>
            <a:ext cx="2587625" cy="45656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1523365"/>
            <a:ext cx="2586990" cy="4566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200" y="1524000"/>
            <a:ext cx="2592070" cy="45573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152400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学生端</a:t>
            </a:r>
            <a:r>
              <a:rPr lang="en-US" altLang="zh-CN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贷款申请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0"/>
            <a:ext cx="2533650" cy="4565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285" y="1524000"/>
            <a:ext cx="2592705" cy="4566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225" y="1527810"/>
            <a:ext cx="2404110" cy="45631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600" y="1525270"/>
            <a:ext cx="2508250" cy="450723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4DDA2D-5E0C-4741-B7BE-50073F7D0047}"/>
              </a:ext>
            </a:extLst>
          </p:cNvPr>
          <p:cNvSpPr/>
          <p:nvPr/>
        </p:nvSpPr>
        <p:spPr>
          <a:xfrm>
            <a:off x="5927834" y="5801710"/>
            <a:ext cx="2561897" cy="3442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121C861-AE80-E240-8135-BA8597DD39BC}"/>
              </a:ext>
            </a:extLst>
          </p:cNvPr>
          <p:cNvSpPr/>
          <p:nvPr/>
        </p:nvSpPr>
        <p:spPr>
          <a:xfrm>
            <a:off x="5912331" y="3462623"/>
            <a:ext cx="2561897" cy="3442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1EE8DFA-76AB-2342-AD74-BD60AE2AEEE7}"/>
              </a:ext>
            </a:extLst>
          </p:cNvPr>
          <p:cNvSpPr txBox="1"/>
          <p:nvPr/>
        </p:nvSpPr>
        <p:spPr>
          <a:xfrm>
            <a:off x="6092452" y="6258911"/>
            <a:ext cx="238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学制和学号都要填写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152400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学生端</a:t>
            </a:r>
            <a:r>
              <a:rPr lang="en-US" altLang="zh-CN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贷款申请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24000"/>
            <a:ext cx="2379345" cy="45802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940" y="1524000"/>
            <a:ext cx="2552065" cy="4524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1525270"/>
            <a:ext cx="2600325" cy="45802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800" y="1552575"/>
            <a:ext cx="2546350" cy="45237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9125" y="953770"/>
            <a:ext cx="83223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FF0000"/>
                </a:solidFill>
              </a:rPr>
              <a:t>注：已满</a:t>
            </a:r>
            <a:r>
              <a:rPr lang="en-US" altLang="zh-CN" sz="1600">
                <a:solidFill>
                  <a:srgbClr val="FF0000"/>
                </a:solidFill>
              </a:rPr>
              <a:t>18</a:t>
            </a:r>
            <a:r>
              <a:rPr lang="zh-CN" altLang="en-US" sz="1600">
                <a:solidFill>
                  <a:srgbClr val="FF0000"/>
                </a:solidFill>
              </a:rPr>
              <a:t>周岁的同学无需上传户口本。如系统要求必填，可上传录取通知书或学生证。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152400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学生端</a:t>
            </a:r>
            <a:r>
              <a:rPr lang="en-US" altLang="zh-CN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家庭经济困难认定、银行审批、签署合同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95400"/>
            <a:ext cx="2054225" cy="51009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295400"/>
            <a:ext cx="2032000" cy="5056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1295400"/>
            <a:ext cx="2005965" cy="5045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4935" y="1296035"/>
            <a:ext cx="2164715" cy="50742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152400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学生端</a:t>
            </a:r>
            <a:r>
              <a:rPr lang="en-US" altLang="zh-CN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入学确认、放款支付、还款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80235"/>
            <a:ext cx="2184400" cy="3867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752600"/>
            <a:ext cx="2522855" cy="4114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1752600"/>
            <a:ext cx="2405380" cy="41217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1782445"/>
            <a:ext cx="2296795" cy="40633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4800" y="152400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学生端</a:t>
            </a:r>
            <a:r>
              <a:rPr lang="en-US" altLang="zh-CN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申请记录查询、分享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47800"/>
            <a:ext cx="2388870" cy="4709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1371600"/>
            <a:ext cx="2367280" cy="51593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0610" y="1676400"/>
            <a:ext cx="2628265" cy="46475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2600" y="1657350"/>
            <a:ext cx="2599690" cy="45872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U0MTVlOWYzMWZkMTRhYWJhNDJhMGU4OWM4ODUyN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108</Words>
  <Application>Microsoft Macintosh PowerPoint</Application>
  <PresentationFormat>宽屏</PresentationFormat>
  <Paragraphs>19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微软雅黑</vt:lpstr>
      <vt:lpstr>Arial</vt:lpstr>
      <vt:lpstr>Arial Black</vt:lpstr>
      <vt:lpstr>Calibri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 Office User</cp:lastModifiedBy>
  <cp:revision>6</cp:revision>
  <dcterms:created xsi:type="dcterms:W3CDTF">2019-09-19T02:01:00Z</dcterms:created>
  <dcterms:modified xsi:type="dcterms:W3CDTF">2023-09-01T08:39:20Z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F5D751E2A6FF44F4BD487FCA7426581F</vt:lpwstr>
  </property>
</Properties>
</file>