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notesMasterIdLst>
    <p:notesMasterId r:id="rId5"/>
  </p:notesMasterIdLst>
  <p:sldIdLst>
    <p:sldId id="332" r:id="rId4"/>
    <p:sldId id="406" r:id="rId6"/>
    <p:sldId id="333" r:id="rId7"/>
    <p:sldId id="336" r:id="rId8"/>
    <p:sldId id="378" r:id="rId9"/>
    <p:sldId id="375" r:id="rId10"/>
    <p:sldId id="376" r:id="rId11"/>
    <p:sldId id="340" r:id="rId12"/>
    <p:sldId id="372" r:id="rId13"/>
    <p:sldId id="343" r:id="rId14"/>
    <p:sldId id="339" r:id="rId15"/>
    <p:sldId id="453" r:id="rId16"/>
    <p:sldId id="435" r:id="rId17"/>
    <p:sldId id="347" r:id="rId18"/>
    <p:sldId id="348" r:id="rId19"/>
    <p:sldId id="454" r:id="rId20"/>
    <p:sldId id="349" r:id="rId21"/>
    <p:sldId id="407" r:id="rId22"/>
    <p:sldId id="351" r:id="rId23"/>
    <p:sldId id="352" r:id="rId24"/>
    <p:sldId id="474" r:id="rId25"/>
    <p:sldId id="374" r:id="rId26"/>
    <p:sldId id="396" r:id="rId27"/>
    <p:sldId id="353" r:id="rId28"/>
    <p:sldId id="354" r:id="rId29"/>
    <p:sldId id="363" r:id="rId30"/>
    <p:sldId id="389" r:id="rId31"/>
    <p:sldId id="358" r:id="rId32"/>
    <p:sldId id="380" r:id="rId33"/>
    <p:sldId id="361" r:id="rId34"/>
  </p:sldIdLst>
  <p:sldSz cx="9144000" cy="6858000" type="screen4x3"/>
  <p:notesSz cx="6858000" cy="9144000"/>
  <p:custDataLst>
    <p:tags r:id="rId38"/>
  </p:custDataLst>
  <p:defaultTextStyle>
    <a:defPPr>
      <a:defRPr lang="zh-CN"/>
    </a:defPPr>
    <a:lvl1pPr algn="l" rtl="0" fontAlgn="base">
      <a:spcBef>
        <a:spcPct val="0"/>
      </a:spcBef>
      <a:spcAft>
        <a:spcPct val="0"/>
      </a:spcAft>
      <a:defRPr sz="3200" b="1" kern="1200">
        <a:solidFill>
          <a:schemeClr val="tx1"/>
        </a:solidFill>
        <a:latin typeface="Times New Roman" panose="02020603050405020304" pitchFamily="18" charset="0"/>
        <a:ea typeface="宋体" panose="02010600030101010101" pitchFamily="2" charset="-122"/>
        <a:cs typeface="+mn-cs"/>
      </a:defRPr>
    </a:lvl1pPr>
    <a:lvl2pPr marL="457200" algn="l" rtl="0" fontAlgn="base">
      <a:spcBef>
        <a:spcPct val="0"/>
      </a:spcBef>
      <a:spcAft>
        <a:spcPct val="0"/>
      </a:spcAft>
      <a:defRPr sz="3200" b="1" kern="1200">
        <a:solidFill>
          <a:schemeClr val="tx1"/>
        </a:solidFill>
        <a:latin typeface="Times New Roman" panose="02020603050405020304" pitchFamily="18" charset="0"/>
        <a:ea typeface="宋体" panose="02010600030101010101" pitchFamily="2" charset="-122"/>
        <a:cs typeface="+mn-cs"/>
      </a:defRPr>
    </a:lvl2pPr>
    <a:lvl3pPr marL="914400" algn="l" rtl="0" fontAlgn="base">
      <a:spcBef>
        <a:spcPct val="0"/>
      </a:spcBef>
      <a:spcAft>
        <a:spcPct val="0"/>
      </a:spcAft>
      <a:defRPr sz="3200" b="1" kern="1200">
        <a:solidFill>
          <a:schemeClr val="tx1"/>
        </a:solidFill>
        <a:latin typeface="Times New Roman" panose="02020603050405020304" pitchFamily="18" charset="0"/>
        <a:ea typeface="宋体" panose="02010600030101010101" pitchFamily="2" charset="-122"/>
        <a:cs typeface="+mn-cs"/>
      </a:defRPr>
    </a:lvl3pPr>
    <a:lvl4pPr marL="1371600" algn="l" rtl="0" fontAlgn="base">
      <a:spcBef>
        <a:spcPct val="0"/>
      </a:spcBef>
      <a:spcAft>
        <a:spcPct val="0"/>
      </a:spcAft>
      <a:defRPr sz="3200" b="1" kern="1200">
        <a:solidFill>
          <a:schemeClr val="tx1"/>
        </a:solidFill>
        <a:latin typeface="Times New Roman" panose="02020603050405020304" pitchFamily="18" charset="0"/>
        <a:ea typeface="宋体" panose="02010600030101010101" pitchFamily="2" charset="-122"/>
        <a:cs typeface="+mn-cs"/>
      </a:defRPr>
    </a:lvl4pPr>
    <a:lvl5pPr marL="1828800" algn="l" rtl="0" fontAlgn="base">
      <a:spcBef>
        <a:spcPct val="0"/>
      </a:spcBef>
      <a:spcAft>
        <a:spcPct val="0"/>
      </a:spcAft>
      <a:defRPr sz="3200" b="1" kern="1200">
        <a:solidFill>
          <a:schemeClr val="tx1"/>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3200" b="1" kern="1200">
        <a:solidFill>
          <a:schemeClr val="tx1"/>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3200" b="1" kern="1200">
        <a:solidFill>
          <a:schemeClr val="tx1"/>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3200" b="1" kern="1200">
        <a:solidFill>
          <a:schemeClr val="tx1"/>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3200" b="1" kern="1200">
        <a:solidFill>
          <a:schemeClr val="tx1"/>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24" userDrawn="1">
          <p15:clr>
            <a:srgbClr val="A4A3A4"/>
          </p15:clr>
        </p15:guide>
        <p15:guide id="2" pos="285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03399"/>
    <a:srgbClr val="CC0000"/>
    <a:srgbClr val="666699"/>
    <a:srgbClr val="800080"/>
    <a:srgbClr val="990033"/>
    <a:srgbClr val="009999"/>
    <a:srgbClr val="00CC00"/>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847" autoAdjust="0"/>
    <p:restoredTop sz="94683" autoAdjust="0"/>
  </p:normalViewPr>
  <p:slideViewPr>
    <p:cSldViewPr showGuides="1">
      <p:cViewPr>
        <p:scale>
          <a:sx n="100" d="100"/>
          <a:sy n="100" d="100"/>
        </p:scale>
        <p:origin x="-2238" y="-282"/>
      </p:cViewPr>
      <p:guideLst>
        <p:guide orient="horz" pos="2124"/>
        <p:guide pos="285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8" Type="http://schemas.openxmlformats.org/officeDocument/2006/relationships/tags" Target="tags/tag1.xml"/><Relationship Id="rId37" Type="http://schemas.openxmlformats.org/officeDocument/2006/relationships/tableStyles" Target="tableStyles.xml"/><Relationship Id="rId36" Type="http://schemas.openxmlformats.org/officeDocument/2006/relationships/viewProps" Target="viewProps.xml"/><Relationship Id="rId35" Type="http://schemas.openxmlformats.org/officeDocument/2006/relationships/presProps" Target="presProps.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1170" name="Rectangle 2"/>
          <p:cNvSpPr>
            <a:spLocks noGrp="1" noChangeArrowheads="1"/>
          </p:cNvSpPr>
          <p:nvPr>
            <p:ph type="hdr" sz="quarter"/>
          </p:nvPr>
        </p:nvSpPr>
        <p:spPr bwMode="auto">
          <a:xfrm>
            <a:off x="0" y="0"/>
            <a:ext cx="2971800" cy="457200"/>
          </a:xfrm>
          <a:prstGeom prst="rect">
            <a:avLst/>
          </a:prstGeom>
          <a:noFill/>
          <a:ln w="9525">
            <a:noFill/>
            <a:miter lim="800000"/>
          </a:ln>
          <a:effectLst/>
        </p:spPr>
        <p:txBody>
          <a:bodyPr vert="horz" wrap="square" lIns="91440" tIns="45720" rIns="91440" bIns="45720" numCol="1" anchor="t" anchorCtr="0" compatLnSpc="1"/>
          <a:lstStyle>
            <a:lvl1pPr>
              <a:defRPr sz="1200" b="0">
                <a:latin typeface="Arial" panose="020B0604020202020204" pitchFamily="34" charset="0"/>
              </a:defRPr>
            </a:lvl1pPr>
          </a:lstStyle>
          <a:p>
            <a:endParaRPr lang="en-US" altLang="zh-CN"/>
          </a:p>
        </p:txBody>
      </p:sp>
      <p:sp>
        <p:nvSpPr>
          <p:cNvPr id="391171" name="Rectangle 3"/>
          <p:cNvSpPr>
            <a:spLocks noGrp="1" noChangeArrowheads="1"/>
          </p:cNvSpPr>
          <p:nvPr>
            <p:ph type="dt" idx="1"/>
          </p:nvPr>
        </p:nvSpPr>
        <p:spPr bwMode="auto">
          <a:xfrm>
            <a:off x="3884613" y="0"/>
            <a:ext cx="2971800" cy="457200"/>
          </a:xfrm>
          <a:prstGeom prst="rect">
            <a:avLst/>
          </a:prstGeom>
          <a:noFill/>
          <a:ln w="9525">
            <a:noFill/>
            <a:miter lim="800000"/>
          </a:ln>
          <a:effectLst/>
        </p:spPr>
        <p:txBody>
          <a:bodyPr vert="horz" wrap="square" lIns="91440" tIns="45720" rIns="91440" bIns="45720" numCol="1" anchor="t" anchorCtr="0" compatLnSpc="1"/>
          <a:lstStyle>
            <a:lvl1pPr algn="r">
              <a:defRPr sz="1200" b="0">
                <a:latin typeface="Arial" panose="020B0604020202020204" pitchFamily="34" charset="0"/>
              </a:defRPr>
            </a:lvl1pPr>
          </a:lstStyle>
          <a:p>
            <a:endParaRPr lang="en-US" altLang="zh-CN"/>
          </a:p>
        </p:txBody>
      </p:sp>
      <p:sp>
        <p:nvSpPr>
          <p:cNvPr id="39117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ln>
          <a:effectLst/>
        </p:spPr>
      </p:sp>
      <p:sp>
        <p:nvSpPr>
          <p:cNvPr id="391173" name="Rectangle 5"/>
          <p:cNvSpPr>
            <a:spLocks noGrp="1" noChangeArrowheads="1"/>
          </p:cNvSpPr>
          <p:nvPr>
            <p:ph type="body" sz="quarter" idx="3"/>
          </p:nvPr>
        </p:nvSpPr>
        <p:spPr bwMode="auto">
          <a:xfrm>
            <a:off x="685800" y="4343400"/>
            <a:ext cx="5486400" cy="4114800"/>
          </a:xfrm>
          <a:prstGeom prst="rect">
            <a:avLst/>
          </a:prstGeom>
          <a:noFill/>
          <a:ln w="9525">
            <a:noFill/>
            <a:miter lim="800000"/>
          </a:ln>
          <a:effec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391174" name="Rectangle 6"/>
          <p:cNvSpPr>
            <a:spLocks noGrp="1" noChangeArrowheads="1"/>
          </p:cNvSpPr>
          <p:nvPr>
            <p:ph type="ftr" sz="quarter" idx="4"/>
          </p:nvPr>
        </p:nvSpPr>
        <p:spPr bwMode="auto">
          <a:xfrm>
            <a:off x="0" y="8685213"/>
            <a:ext cx="2971800" cy="457200"/>
          </a:xfrm>
          <a:prstGeom prst="rect">
            <a:avLst/>
          </a:prstGeom>
          <a:noFill/>
          <a:ln w="9525">
            <a:noFill/>
            <a:miter lim="800000"/>
          </a:ln>
          <a:effectLst/>
        </p:spPr>
        <p:txBody>
          <a:bodyPr vert="horz" wrap="square" lIns="91440" tIns="45720" rIns="91440" bIns="45720" numCol="1" anchor="b" anchorCtr="0" compatLnSpc="1"/>
          <a:lstStyle>
            <a:lvl1pPr>
              <a:defRPr sz="1200" b="0">
                <a:latin typeface="Arial" panose="020B0604020202020204" pitchFamily="34" charset="0"/>
              </a:defRPr>
            </a:lvl1pPr>
          </a:lstStyle>
          <a:p>
            <a:endParaRPr lang="en-US" altLang="zh-CN"/>
          </a:p>
        </p:txBody>
      </p:sp>
      <p:sp>
        <p:nvSpPr>
          <p:cNvPr id="391175" name="Rectangle 7"/>
          <p:cNvSpPr>
            <a:spLocks noGrp="1" noChangeArrowheads="1"/>
          </p:cNvSpPr>
          <p:nvPr>
            <p:ph type="sldNum" sz="quarter" idx="5"/>
          </p:nvPr>
        </p:nvSpPr>
        <p:spPr bwMode="auto">
          <a:xfrm>
            <a:off x="3884613" y="8685213"/>
            <a:ext cx="2971800" cy="457200"/>
          </a:xfrm>
          <a:prstGeom prst="rect">
            <a:avLst/>
          </a:prstGeom>
          <a:noFill/>
          <a:ln w="9525">
            <a:noFill/>
            <a:miter lim="800000"/>
          </a:ln>
          <a:effectLst/>
        </p:spPr>
        <p:txBody>
          <a:bodyPr vert="horz" wrap="square" lIns="91440" tIns="45720" rIns="91440" bIns="45720" numCol="1" anchor="b" anchorCtr="0" compatLnSpc="1"/>
          <a:lstStyle>
            <a:lvl1pPr algn="r">
              <a:defRPr sz="1200" b="0">
                <a:latin typeface="Arial" panose="020B0604020202020204" pitchFamily="34" charset="0"/>
              </a:defRPr>
            </a:lvl1pPr>
          </a:lstStyle>
          <a:p>
            <a:fld id="{CB3087C3-241C-4679-B51C-DDE842A64688}" type="slidenum">
              <a:rPr lang="en-US" altLang="zh-CN"/>
            </a:fld>
            <a:endParaRPr lang="en-US" altLang="zh-CN"/>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fld id="{EDB8E10E-0A5E-49D8-81D5-52791D1614CC}" type="slidenum">
              <a:rPr lang="en-US" altLang="zh-CN"/>
            </a:fld>
            <a:endParaRPr lang="en-US" altLang="zh-CN"/>
          </a:p>
        </p:txBody>
      </p:sp>
      <p:sp>
        <p:nvSpPr>
          <p:cNvPr id="739330" name="Rectangle 2"/>
          <p:cNvSpPr>
            <a:spLocks noGrp="1" noRot="1" noChangeAspect="1" noChangeArrowheads="1" noTextEdit="1"/>
          </p:cNvSpPr>
          <p:nvPr>
            <p:ph type="sldImg"/>
          </p:nvPr>
        </p:nvSpPr>
        <p:spPr/>
      </p:sp>
      <p:sp>
        <p:nvSpPr>
          <p:cNvPr id="739331" name="Rectangle 3"/>
          <p:cNvSpPr>
            <a:spLocks noGrp="1" noChangeArrowheads="1"/>
          </p:cNvSpPr>
          <p:nvPr>
            <p:ph type="body" idx="1"/>
          </p:nvPr>
        </p:nvSpPr>
        <p:spPr/>
        <p:txBody>
          <a:bodyPr/>
          <a:lstStyle/>
          <a:p>
            <a:endParaRPr lang="zh-CN" altLang="zh-C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3DE30F98-1B7C-4B58-BF0E-7E90F65AC9A2}" type="slidenum">
              <a:rPr lang="en-US" altLang="zh-CN"/>
            </a:fld>
            <a:endParaRPr lang="en-US" altLang="zh-CN"/>
          </a:p>
        </p:txBody>
      </p:sp>
    </p:spTree>
  </p:cSld>
  <p:clrMapOvr>
    <a:masterClrMapping/>
  </p:clrMapOvr>
  <p:transition spd="med">
    <p:cover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1122FCB5-8B45-49B2-B05F-0E0935DD80C3}" type="slidenum">
              <a:rPr lang="en-US" altLang="zh-CN"/>
            </a:fld>
            <a:endParaRPr lang="en-US" altLang="zh-CN"/>
          </a:p>
        </p:txBody>
      </p:sp>
    </p:spTree>
  </p:cSld>
  <p:clrMapOvr>
    <a:masterClrMapping/>
  </p:clrMapOvr>
  <p:transition spd="med">
    <p:cover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38925" y="981075"/>
            <a:ext cx="2058988" cy="514508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981075"/>
            <a:ext cx="6029325" cy="514508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0F550BC2-03EB-4FD6-9CE8-B6292328EE8E}" type="slidenum">
              <a:rPr lang="en-US" altLang="zh-CN"/>
            </a:fld>
            <a:endParaRPr lang="en-US" altLang="zh-CN"/>
          </a:p>
        </p:txBody>
      </p:sp>
    </p:spTree>
  </p:cSld>
  <p:clrMapOvr>
    <a:masterClrMapping/>
  </p:clrMapOvr>
  <p:transition spd="med">
    <p:cover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1" name=""/>
        <p:cNvGrpSpPr/>
        <p:nvPr/>
      </p:nvGrpSpPr>
      <p:grpSpPr>
        <a:xfrm>
          <a:off x="0" y="0"/>
          <a:ext cx="0" cy="0"/>
          <a:chOff x="0" y="0"/>
          <a:chExt cx="0" cy="0"/>
        </a:xfrm>
      </p:grpSpPr>
      <p:sp>
        <p:nvSpPr>
          <p:cNvPr id="3122" name="Freeform 50"/>
          <p:cNvSpPr/>
          <p:nvPr/>
        </p:nvSpPr>
        <p:spPr bwMode="blackWhite">
          <a:xfrm>
            <a:off x="20638" y="12700"/>
            <a:ext cx="8896350" cy="6780213"/>
          </a:xfrm>
          <a:custGeom>
            <a:avLst/>
            <a:gdLst/>
            <a:ahLst/>
            <a:cxnLst>
              <a:cxn ang="0">
                <a:pos x="2822" y="0"/>
              </a:cxn>
              <a:cxn ang="0">
                <a:pos x="0" y="975"/>
              </a:cxn>
              <a:cxn ang="0">
                <a:pos x="2169" y="3619"/>
              </a:cxn>
              <a:cxn ang="0">
                <a:pos x="3985" y="1125"/>
              </a:cxn>
              <a:cxn ang="0">
                <a:pos x="2822" y="0"/>
              </a:cxn>
              <a:cxn ang="0">
                <a:pos x="2822" y="0"/>
              </a:cxn>
            </a:cxnLst>
            <a:rect l="0" t="0" r="r" b="b"/>
            <a:pathLst>
              <a:path w="3985" h="3619">
                <a:moveTo>
                  <a:pt x="2822" y="0"/>
                </a:moveTo>
                <a:lnTo>
                  <a:pt x="0" y="975"/>
                </a:lnTo>
                <a:lnTo>
                  <a:pt x="2169" y="3619"/>
                </a:lnTo>
                <a:lnTo>
                  <a:pt x="3985" y="1125"/>
                </a:lnTo>
                <a:lnTo>
                  <a:pt x="2822" y="0"/>
                </a:lnTo>
                <a:lnTo>
                  <a:pt x="2822" y="0"/>
                </a:lnTo>
                <a:close/>
              </a:path>
            </a:pathLst>
          </a:custGeom>
          <a:solidFill>
            <a:schemeClr val="accent1"/>
          </a:solidFill>
          <a:ln w="9525">
            <a:noFill/>
            <a:round/>
          </a:ln>
        </p:spPr>
        <p:txBody>
          <a:bodyPr/>
          <a:lstStyle/>
          <a:p>
            <a:endParaRPr lang="zh-CN" altLang="en-US"/>
          </a:p>
        </p:txBody>
      </p:sp>
      <p:sp>
        <p:nvSpPr>
          <p:cNvPr id="3074" name="Rectangle 2"/>
          <p:cNvSpPr>
            <a:spLocks noGrp="1" noChangeArrowheads="1"/>
          </p:cNvSpPr>
          <p:nvPr>
            <p:ph type="ctrTitle"/>
          </p:nvPr>
        </p:nvSpPr>
        <p:spPr>
          <a:xfrm>
            <a:off x="1371600" y="1511300"/>
            <a:ext cx="6400800" cy="2273300"/>
          </a:xfrm>
          <a:effectLst>
            <a:outerShdw dist="45791" dir="2021404" algn="ctr" rotWithShape="0">
              <a:schemeClr val="bg2"/>
            </a:outerShdw>
          </a:effectLst>
        </p:spPr>
        <p:txBody>
          <a:bodyPr/>
          <a:lstStyle>
            <a:lvl1pPr>
              <a:defRPr>
                <a:solidFill>
                  <a:schemeClr val="tx2"/>
                </a:solidFill>
                <a:effectLst>
                  <a:outerShdw blurRad="38100" dist="38100" dir="2700000" algn="tl">
                    <a:srgbClr val="C0C0C0"/>
                  </a:outerShdw>
                </a:effectLst>
              </a:defRPr>
            </a:lvl1pPr>
          </a:lstStyle>
          <a:p>
            <a:r>
              <a:rPr lang="zh-CN" altLang="en-US" smtClean="0"/>
              <a:t>单击此处编辑母版标题样式</a:t>
            </a:r>
            <a:endParaRPr lang="zh-CN" altLang="en-US"/>
          </a:p>
        </p:txBody>
      </p:sp>
      <p:sp>
        <p:nvSpPr>
          <p:cNvPr id="3075" name="Rectangle 3"/>
          <p:cNvSpPr>
            <a:spLocks noGrp="1" noChangeArrowheads="1"/>
          </p:cNvSpPr>
          <p:nvPr>
            <p:ph type="subTitle" idx="1"/>
          </p:nvPr>
        </p:nvSpPr>
        <p:spPr>
          <a:xfrm>
            <a:off x="1549400" y="4051300"/>
            <a:ext cx="6032500" cy="1003300"/>
          </a:xfrm>
        </p:spPr>
        <p:txBody>
          <a:bodyPr/>
          <a:lstStyle>
            <a:lvl1pPr marL="0" indent="0" algn="ctr">
              <a:buFontTx/>
              <a:buNone/>
              <a:defRPr sz="2800">
                <a:effectLst>
                  <a:outerShdw blurRad="38100" dist="38100" dir="2700000" algn="tl">
                    <a:srgbClr val="C0C0C0"/>
                  </a:outerShdw>
                </a:effectLst>
              </a:defRPr>
            </a:lvl1pPr>
          </a:lstStyle>
          <a:p>
            <a:r>
              <a:rPr lang="zh-CN" altLang="en-US" smtClean="0"/>
              <a:t>单击此处编辑母版副标题样式</a:t>
            </a:r>
            <a:endParaRPr lang="zh-CN" altLang="en-US"/>
          </a:p>
        </p:txBody>
      </p:sp>
      <p:sp>
        <p:nvSpPr>
          <p:cNvPr id="3076" name="Rectangle 4"/>
          <p:cNvSpPr>
            <a:spLocks noGrp="1" noChangeArrowheads="1"/>
          </p:cNvSpPr>
          <p:nvPr>
            <p:ph type="dt" sz="half" idx="2"/>
          </p:nvPr>
        </p:nvSpPr>
        <p:spPr>
          <a:xfrm>
            <a:off x="685800" y="6248400"/>
            <a:ext cx="1905000" cy="457200"/>
          </a:xfrm>
        </p:spPr>
        <p:txBody>
          <a:bodyPr/>
          <a:lstStyle>
            <a:lvl1pPr>
              <a:defRPr/>
            </a:lvl1pPr>
          </a:lstStyle>
          <a:p>
            <a:endParaRPr lang="en-US" altLang="zh-CN"/>
          </a:p>
        </p:txBody>
      </p:sp>
      <p:sp>
        <p:nvSpPr>
          <p:cNvPr id="3077" name="Rectangle 5"/>
          <p:cNvSpPr>
            <a:spLocks noGrp="1" noChangeArrowheads="1"/>
          </p:cNvSpPr>
          <p:nvPr>
            <p:ph type="ftr" sz="quarter" idx="3"/>
          </p:nvPr>
        </p:nvSpPr>
        <p:spPr>
          <a:xfrm>
            <a:off x="3124200" y="6248400"/>
            <a:ext cx="2895600" cy="457200"/>
          </a:xfrm>
        </p:spPr>
        <p:txBody>
          <a:bodyPr/>
          <a:lstStyle>
            <a:lvl1pPr>
              <a:defRPr/>
            </a:lvl1pPr>
          </a:lstStyle>
          <a:p>
            <a:endParaRPr lang="en-US" altLang="zh-CN"/>
          </a:p>
        </p:txBody>
      </p:sp>
      <p:sp>
        <p:nvSpPr>
          <p:cNvPr id="3078" name="Rectangle 6"/>
          <p:cNvSpPr>
            <a:spLocks noGrp="1" noChangeArrowheads="1"/>
          </p:cNvSpPr>
          <p:nvPr>
            <p:ph type="sldNum" sz="quarter" idx="4"/>
          </p:nvPr>
        </p:nvSpPr>
        <p:spPr>
          <a:xfrm>
            <a:off x="6553200" y="6248400"/>
            <a:ext cx="1905000" cy="457200"/>
          </a:xfrm>
        </p:spPr>
        <p:txBody>
          <a:bodyPr/>
          <a:lstStyle>
            <a:lvl1pPr>
              <a:defRPr/>
            </a:lvl1pPr>
          </a:lstStyle>
          <a:p>
            <a:fld id="{3DE30F98-1B7C-4B58-BF0E-7E90F65AC9A2}" type="slidenum">
              <a:rPr lang="en-US" altLang="zh-CN" smtClean="0"/>
            </a:fld>
            <a:endParaRPr lang="en-US" altLang="zh-CN"/>
          </a:p>
        </p:txBody>
      </p:sp>
      <p:grpSp>
        <p:nvGrpSpPr>
          <p:cNvPr id="2" name="Group 60"/>
          <p:cNvGrpSpPr/>
          <p:nvPr/>
        </p:nvGrpSpPr>
        <p:grpSpPr bwMode="auto">
          <a:xfrm>
            <a:off x="195263" y="234950"/>
            <a:ext cx="3787775" cy="1778000"/>
            <a:chOff x="123" y="148"/>
            <a:chExt cx="2386" cy="1120"/>
          </a:xfrm>
        </p:grpSpPr>
        <p:sp>
          <p:nvSpPr>
            <p:cNvPr id="3100" name="Freeform 28"/>
            <p:cNvSpPr/>
            <p:nvPr userDrawn="1"/>
          </p:nvSpPr>
          <p:spPr bwMode="auto">
            <a:xfrm>
              <a:off x="177" y="177"/>
              <a:ext cx="2250" cy="1017"/>
            </a:xfrm>
            <a:custGeom>
              <a:avLst/>
              <a:gdLst/>
              <a:ahLst/>
              <a:cxnLst>
                <a:cxn ang="0">
                  <a:pos x="794" y="395"/>
                </a:cxn>
                <a:cxn ang="0">
                  <a:pos x="710" y="318"/>
                </a:cxn>
                <a:cxn ang="0">
                  <a:pos x="556" y="210"/>
                </a:cxn>
                <a:cxn ang="0">
                  <a:pos x="71" y="0"/>
                </a:cxn>
                <a:cxn ang="0">
                  <a:pos x="23" y="20"/>
                </a:cxn>
                <a:cxn ang="0">
                  <a:pos x="0" y="83"/>
                </a:cxn>
                <a:cxn ang="0">
                  <a:pos x="28" y="155"/>
                </a:cxn>
                <a:cxn ang="0">
                  <a:pos x="570" y="409"/>
                </a:cxn>
                <a:cxn ang="0">
                  <a:pos x="689" y="393"/>
                </a:cxn>
                <a:cxn ang="0">
                  <a:pos x="785" y="414"/>
                </a:cxn>
                <a:cxn ang="0">
                  <a:pos x="794" y="395"/>
                </a:cxn>
                <a:cxn ang="0">
                  <a:pos x="794" y="395"/>
                </a:cxn>
              </a:cxnLst>
              <a:rect l="0" t="0" r="r" b="b"/>
              <a:pathLst>
                <a:path w="794" h="414">
                  <a:moveTo>
                    <a:pt x="794" y="395"/>
                  </a:moveTo>
                  <a:lnTo>
                    <a:pt x="710" y="318"/>
                  </a:lnTo>
                  <a:lnTo>
                    <a:pt x="556" y="210"/>
                  </a:lnTo>
                  <a:lnTo>
                    <a:pt x="71" y="0"/>
                  </a:lnTo>
                  <a:lnTo>
                    <a:pt x="23" y="20"/>
                  </a:lnTo>
                  <a:lnTo>
                    <a:pt x="0" y="83"/>
                  </a:lnTo>
                  <a:lnTo>
                    <a:pt x="28" y="155"/>
                  </a:lnTo>
                  <a:lnTo>
                    <a:pt x="570" y="409"/>
                  </a:lnTo>
                  <a:lnTo>
                    <a:pt x="689" y="393"/>
                  </a:lnTo>
                  <a:lnTo>
                    <a:pt x="785" y="414"/>
                  </a:lnTo>
                  <a:lnTo>
                    <a:pt x="794" y="395"/>
                  </a:lnTo>
                  <a:lnTo>
                    <a:pt x="794" y="395"/>
                  </a:lnTo>
                  <a:close/>
                </a:path>
              </a:pathLst>
            </a:custGeom>
            <a:solidFill>
              <a:srgbClr val="F8F8F8"/>
            </a:solidFill>
            <a:ln w="9525">
              <a:noFill/>
              <a:round/>
            </a:ln>
          </p:spPr>
          <p:txBody>
            <a:bodyPr/>
            <a:lstStyle/>
            <a:p>
              <a:endParaRPr lang="zh-CN" altLang="en-US"/>
            </a:p>
          </p:txBody>
        </p:sp>
        <p:sp>
          <p:nvSpPr>
            <p:cNvPr id="3101" name="Freeform 29"/>
            <p:cNvSpPr/>
            <p:nvPr userDrawn="1"/>
          </p:nvSpPr>
          <p:spPr bwMode="auto">
            <a:xfrm>
              <a:off x="166" y="261"/>
              <a:ext cx="2244" cy="1007"/>
            </a:xfrm>
            <a:custGeom>
              <a:avLst/>
              <a:gdLst/>
              <a:ahLst/>
              <a:cxnLst>
                <a:cxn ang="0">
                  <a:pos x="137" y="0"/>
                </a:cxn>
                <a:cxn ang="0">
                  <a:pos x="1331" y="519"/>
                </a:cxn>
                <a:cxn ang="0">
                  <a:pos x="1428" y="638"/>
                </a:cxn>
                <a:cxn ang="0">
                  <a:pos x="1586" y="792"/>
                </a:cxn>
                <a:cxn ang="0">
                  <a:pos x="1565" y="821"/>
                </a:cxn>
                <a:cxn ang="0">
                  <a:pos x="1350" y="787"/>
                </a:cxn>
                <a:cxn ang="0">
                  <a:pos x="1145" y="811"/>
                </a:cxn>
                <a:cxn ang="0">
                  <a:pos x="42" y="298"/>
                </a:cxn>
                <a:cxn ang="0">
                  <a:pos x="0" y="150"/>
                </a:cxn>
                <a:cxn ang="0">
                  <a:pos x="46" y="32"/>
                </a:cxn>
                <a:cxn ang="0">
                  <a:pos x="137" y="0"/>
                </a:cxn>
                <a:cxn ang="0">
                  <a:pos x="137" y="0"/>
                </a:cxn>
              </a:cxnLst>
              <a:rect l="0" t="0" r="r" b="b"/>
              <a:pathLst>
                <a:path w="1586" h="821">
                  <a:moveTo>
                    <a:pt x="137" y="0"/>
                  </a:moveTo>
                  <a:lnTo>
                    <a:pt x="1331" y="519"/>
                  </a:lnTo>
                  <a:lnTo>
                    <a:pt x="1428" y="638"/>
                  </a:lnTo>
                  <a:lnTo>
                    <a:pt x="1586" y="792"/>
                  </a:lnTo>
                  <a:lnTo>
                    <a:pt x="1565" y="821"/>
                  </a:lnTo>
                  <a:lnTo>
                    <a:pt x="1350" y="787"/>
                  </a:lnTo>
                  <a:lnTo>
                    <a:pt x="1145" y="811"/>
                  </a:lnTo>
                  <a:lnTo>
                    <a:pt x="42" y="298"/>
                  </a:lnTo>
                  <a:lnTo>
                    <a:pt x="0" y="150"/>
                  </a:lnTo>
                  <a:lnTo>
                    <a:pt x="46" y="32"/>
                  </a:lnTo>
                  <a:lnTo>
                    <a:pt x="137" y="0"/>
                  </a:lnTo>
                  <a:lnTo>
                    <a:pt x="137" y="0"/>
                  </a:lnTo>
                  <a:close/>
                </a:path>
              </a:pathLst>
            </a:custGeom>
            <a:solidFill>
              <a:schemeClr val="tx2"/>
            </a:solidFill>
            <a:ln w="9525">
              <a:noFill/>
              <a:round/>
            </a:ln>
          </p:spPr>
          <p:txBody>
            <a:bodyPr/>
            <a:lstStyle/>
            <a:p>
              <a:endParaRPr lang="zh-CN" altLang="en-US"/>
            </a:p>
          </p:txBody>
        </p:sp>
        <p:sp>
          <p:nvSpPr>
            <p:cNvPr id="3102" name="Freeform 30"/>
            <p:cNvSpPr/>
            <p:nvPr userDrawn="1"/>
          </p:nvSpPr>
          <p:spPr bwMode="auto">
            <a:xfrm>
              <a:off x="474" y="344"/>
              <a:ext cx="1488" cy="919"/>
            </a:xfrm>
            <a:custGeom>
              <a:avLst/>
              <a:gdLst/>
              <a:ahLst/>
              <a:cxnLst>
                <a:cxn ang="0">
                  <a:pos x="0" y="325"/>
                </a:cxn>
                <a:cxn ang="0">
                  <a:pos x="922" y="747"/>
                </a:cxn>
                <a:cxn ang="0">
                  <a:pos x="939" y="534"/>
                </a:cxn>
                <a:cxn ang="0">
                  <a:pos x="1049" y="422"/>
                </a:cxn>
                <a:cxn ang="0">
                  <a:pos x="78" y="0"/>
                </a:cxn>
                <a:cxn ang="0">
                  <a:pos x="0" y="127"/>
                </a:cxn>
                <a:cxn ang="0">
                  <a:pos x="0" y="325"/>
                </a:cxn>
                <a:cxn ang="0">
                  <a:pos x="0" y="325"/>
                </a:cxn>
              </a:cxnLst>
              <a:rect l="0" t="0" r="r" b="b"/>
              <a:pathLst>
                <a:path w="1049" h="747">
                  <a:moveTo>
                    <a:pt x="0" y="325"/>
                  </a:moveTo>
                  <a:lnTo>
                    <a:pt x="922" y="747"/>
                  </a:lnTo>
                  <a:lnTo>
                    <a:pt x="939" y="534"/>
                  </a:lnTo>
                  <a:lnTo>
                    <a:pt x="1049" y="422"/>
                  </a:lnTo>
                  <a:lnTo>
                    <a:pt x="78" y="0"/>
                  </a:lnTo>
                  <a:lnTo>
                    <a:pt x="0" y="127"/>
                  </a:lnTo>
                  <a:lnTo>
                    <a:pt x="0" y="325"/>
                  </a:lnTo>
                  <a:lnTo>
                    <a:pt x="0" y="325"/>
                  </a:lnTo>
                  <a:close/>
                </a:path>
              </a:pathLst>
            </a:custGeom>
            <a:solidFill>
              <a:schemeClr val="bg2"/>
            </a:solidFill>
            <a:ln w="9525">
              <a:noFill/>
              <a:round/>
            </a:ln>
          </p:spPr>
          <p:txBody>
            <a:bodyPr/>
            <a:lstStyle/>
            <a:p>
              <a:endParaRPr lang="zh-CN" altLang="en-US"/>
            </a:p>
          </p:txBody>
        </p:sp>
        <p:grpSp>
          <p:nvGrpSpPr>
            <p:cNvPr id="3" name="Group 57"/>
            <p:cNvGrpSpPr/>
            <p:nvPr userDrawn="1"/>
          </p:nvGrpSpPr>
          <p:grpSpPr bwMode="auto">
            <a:xfrm>
              <a:off x="123" y="148"/>
              <a:ext cx="2386" cy="1081"/>
              <a:chOff x="123" y="148"/>
              <a:chExt cx="2386" cy="1081"/>
            </a:xfrm>
          </p:grpSpPr>
          <p:sp>
            <p:nvSpPr>
              <p:cNvPr id="3103" name="Freeform 31"/>
              <p:cNvSpPr/>
              <p:nvPr userDrawn="1"/>
            </p:nvSpPr>
            <p:spPr bwMode="auto">
              <a:xfrm>
                <a:off x="2005" y="934"/>
                <a:ext cx="212" cy="214"/>
              </a:xfrm>
              <a:custGeom>
                <a:avLst/>
                <a:gdLst/>
                <a:ahLst/>
                <a:cxnLst>
                  <a:cxn ang="0">
                    <a:pos x="110" y="0"/>
                  </a:cxn>
                  <a:cxn ang="0">
                    <a:pos x="40" y="66"/>
                  </a:cxn>
                  <a:cxn ang="0">
                    <a:pos x="0" y="173"/>
                  </a:cxn>
                  <a:cxn ang="0">
                    <a:pos x="80" y="160"/>
                  </a:cxn>
                  <a:cxn ang="0">
                    <a:pos x="103" y="84"/>
                  </a:cxn>
                  <a:cxn ang="0">
                    <a:pos x="150" y="27"/>
                  </a:cxn>
                  <a:cxn ang="0">
                    <a:pos x="110" y="0"/>
                  </a:cxn>
                  <a:cxn ang="0">
                    <a:pos x="110" y="0"/>
                  </a:cxn>
                </a:cxnLst>
                <a:rect l="0" t="0" r="r" b="b"/>
                <a:pathLst>
                  <a:path w="150" h="173">
                    <a:moveTo>
                      <a:pt x="110" y="0"/>
                    </a:moveTo>
                    <a:lnTo>
                      <a:pt x="40" y="66"/>
                    </a:lnTo>
                    <a:lnTo>
                      <a:pt x="0" y="173"/>
                    </a:lnTo>
                    <a:lnTo>
                      <a:pt x="80" y="160"/>
                    </a:lnTo>
                    <a:lnTo>
                      <a:pt x="103" y="84"/>
                    </a:lnTo>
                    <a:lnTo>
                      <a:pt x="150" y="27"/>
                    </a:lnTo>
                    <a:lnTo>
                      <a:pt x="110" y="0"/>
                    </a:lnTo>
                    <a:lnTo>
                      <a:pt x="110" y="0"/>
                    </a:lnTo>
                    <a:close/>
                  </a:path>
                </a:pathLst>
              </a:custGeom>
              <a:solidFill>
                <a:schemeClr val="accent2"/>
              </a:solidFill>
              <a:ln w="9525">
                <a:noFill/>
                <a:round/>
              </a:ln>
            </p:spPr>
            <p:txBody>
              <a:bodyPr/>
              <a:lstStyle/>
              <a:p>
                <a:endParaRPr lang="zh-CN" altLang="en-US"/>
              </a:p>
            </p:txBody>
          </p:sp>
          <p:sp>
            <p:nvSpPr>
              <p:cNvPr id="3104" name="Freeform 32"/>
              <p:cNvSpPr/>
              <p:nvPr userDrawn="1"/>
            </p:nvSpPr>
            <p:spPr bwMode="auto">
              <a:xfrm>
                <a:off x="123" y="148"/>
                <a:ext cx="2386" cy="1081"/>
              </a:xfrm>
              <a:custGeom>
                <a:avLst/>
                <a:gdLst/>
                <a:ahLst/>
                <a:cxnLst>
                  <a:cxn ang="0">
                    <a:pos x="156" y="0"/>
                  </a:cxn>
                  <a:cxn ang="0">
                    <a:pos x="63" y="52"/>
                  </a:cxn>
                  <a:cxn ang="0">
                    <a:pos x="0" y="208"/>
                  </a:cxn>
                  <a:cxn ang="0">
                    <a:pos x="67" y="358"/>
                  </a:cxn>
                  <a:cxn ang="0">
                    <a:pos x="1182" y="867"/>
                  </a:cxn>
                  <a:cxn ang="0">
                    <a:pos x="1422" y="835"/>
                  </a:cxn>
                  <a:cxn ang="0">
                    <a:pos x="1616" y="880"/>
                  </a:cxn>
                  <a:cxn ang="0">
                    <a:pos x="1684" y="808"/>
                  </a:cxn>
                  <a:cxn ang="0">
                    <a:pos x="1502" y="664"/>
                  </a:cxn>
                  <a:cxn ang="0">
                    <a:pos x="1428" y="512"/>
                  </a:cxn>
                  <a:cxn ang="0">
                    <a:pos x="1369" y="527"/>
                  </a:cxn>
                  <a:cxn ang="0">
                    <a:pos x="1439" y="664"/>
                  </a:cxn>
                  <a:cxn ang="0">
                    <a:pos x="1578" y="810"/>
                  </a:cxn>
                  <a:cxn ang="0">
                    <a:pos x="1413" y="787"/>
                  </a:cxn>
                  <a:cxn ang="0">
                    <a:pos x="1219" y="814"/>
                  </a:cxn>
                  <a:cxn ang="0">
                    <a:pos x="1255" y="650"/>
                  </a:cxn>
                  <a:cxn ang="0">
                    <a:pos x="1338" y="538"/>
                  </a:cxn>
                  <a:cxn ang="0">
                    <a:pos x="1241" y="552"/>
                  </a:cxn>
                  <a:cxn ang="0">
                    <a:pos x="1165" y="658"/>
                  </a:cxn>
                  <a:cxn ang="0">
                    <a:pos x="1139" y="791"/>
                  </a:cxn>
                  <a:cxn ang="0">
                    <a:pos x="107" y="310"/>
                  </a:cxn>
                  <a:cxn ang="0">
                    <a:pos x="80" y="215"/>
                  </a:cxn>
                  <a:cxn ang="0">
                    <a:pos x="103" y="95"/>
                  </a:cxn>
                  <a:cxn ang="0">
                    <a:pos x="217" y="0"/>
                  </a:cxn>
                  <a:cxn ang="0">
                    <a:pos x="156" y="0"/>
                  </a:cxn>
                  <a:cxn ang="0">
                    <a:pos x="156" y="0"/>
                  </a:cxn>
                </a:cxnLst>
                <a:rect l="0" t="0" r="r" b="b"/>
                <a:pathLst>
                  <a:path w="1684" h="880">
                    <a:moveTo>
                      <a:pt x="156" y="0"/>
                    </a:moveTo>
                    <a:lnTo>
                      <a:pt x="63" y="52"/>
                    </a:lnTo>
                    <a:lnTo>
                      <a:pt x="0" y="208"/>
                    </a:lnTo>
                    <a:lnTo>
                      <a:pt x="67" y="358"/>
                    </a:lnTo>
                    <a:lnTo>
                      <a:pt x="1182" y="867"/>
                    </a:lnTo>
                    <a:lnTo>
                      <a:pt x="1422" y="835"/>
                    </a:lnTo>
                    <a:lnTo>
                      <a:pt x="1616" y="880"/>
                    </a:lnTo>
                    <a:lnTo>
                      <a:pt x="1684" y="808"/>
                    </a:lnTo>
                    <a:lnTo>
                      <a:pt x="1502" y="664"/>
                    </a:lnTo>
                    <a:lnTo>
                      <a:pt x="1428" y="512"/>
                    </a:lnTo>
                    <a:lnTo>
                      <a:pt x="1369" y="527"/>
                    </a:lnTo>
                    <a:lnTo>
                      <a:pt x="1439" y="664"/>
                    </a:lnTo>
                    <a:lnTo>
                      <a:pt x="1578" y="810"/>
                    </a:lnTo>
                    <a:lnTo>
                      <a:pt x="1413" y="787"/>
                    </a:lnTo>
                    <a:lnTo>
                      <a:pt x="1219" y="814"/>
                    </a:lnTo>
                    <a:lnTo>
                      <a:pt x="1255" y="650"/>
                    </a:lnTo>
                    <a:lnTo>
                      <a:pt x="1338" y="538"/>
                    </a:lnTo>
                    <a:lnTo>
                      <a:pt x="1241" y="552"/>
                    </a:lnTo>
                    <a:lnTo>
                      <a:pt x="1165" y="658"/>
                    </a:lnTo>
                    <a:lnTo>
                      <a:pt x="1139" y="791"/>
                    </a:lnTo>
                    <a:lnTo>
                      <a:pt x="107" y="310"/>
                    </a:lnTo>
                    <a:lnTo>
                      <a:pt x="80" y="215"/>
                    </a:lnTo>
                    <a:lnTo>
                      <a:pt x="103" y="95"/>
                    </a:lnTo>
                    <a:lnTo>
                      <a:pt x="217" y="0"/>
                    </a:lnTo>
                    <a:lnTo>
                      <a:pt x="156" y="0"/>
                    </a:lnTo>
                    <a:lnTo>
                      <a:pt x="156" y="0"/>
                    </a:lnTo>
                    <a:close/>
                  </a:path>
                </a:pathLst>
              </a:custGeom>
              <a:solidFill>
                <a:schemeClr val="accent2"/>
              </a:solidFill>
              <a:ln w="9525">
                <a:noFill/>
                <a:round/>
              </a:ln>
            </p:spPr>
            <p:txBody>
              <a:bodyPr/>
              <a:lstStyle/>
              <a:p>
                <a:endParaRPr lang="zh-CN" altLang="en-US"/>
              </a:p>
            </p:txBody>
          </p:sp>
          <p:sp>
            <p:nvSpPr>
              <p:cNvPr id="3105" name="Freeform 33"/>
              <p:cNvSpPr/>
              <p:nvPr userDrawn="1"/>
            </p:nvSpPr>
            <p:spPr bwMode="auto">
              <a:xfrm>
                <a:off x="324" y="158"/>
                <a:ext cx="1686" cy="614"/>
              </a:xfrm>
              <a:custGeom>
                <a:avLst/>
                <a:gdLst/>
                <a:ahLst/>
                <a:cxnLst>
                  <a:cxn ang="0">
                    <a:pos x="100" y="0"/>
                  </a:cxn>
                  <a:cxn ang="0">
                    <a:pos x="1190" y="490"/>
                  </a:cxn>
                  <a:cxn ang="0">
                    <a:pos x="1076" y="500"/>
                  </a:cxn>
                  <a:cxn ang="0">
                    <a:pos x="0" y="27"/>
                  </a:cxn>
                  <a:cxn ang="0">
                    <a:pos x="100" y="0"/>
                  </a:cxn>
                  <a:cxn ang="0">
                    <a:pos x="100" y="0"/>
                  </a:cxn>
                </a:cxnLst>
                <a:rect l="0" t="0" r="r" b="b"/>
                <a:pathLst>
                  <a:path w="1190" h="500">
                    <a:moveTo>
                      <a:pt x="100" y="0"/>
                    </a:moveTo>
                    <a:lnTo>
                      <a:pt x="1190" y="490"/>
                    </a:lnTo>
                    <a:lnTo>
                      <a:pt x="1076" y="500"/>
                    </a:lnTo>
                    <a:lnTo>
                      <a:pt x="0" y="27"/>
                    </a:lnTo>
                    <a:lnTo>
                      <a:pt x="100" y="0"/>
                    </a:lnTo>
                    <a:lnTo>
                      <a:pt x="100" y="0"/>
                    </a:lnTo>
                    <a:close/>
                  </a:path>
                </a:pathLst>
              </a:custGeom>
              <a:solidFill>
                <a:schemeClr val="accent2"/>
              </a:solidFill>
              <a:ln w="9525">
                <a:noFill/>
                <a:round/>
              </a:ln>
            </p:spPr>
            <p:txBody>
              <a:bodyPr/>
              <a:lstStyle/>
              <a:p>
                <a:endParaRPr lang="zh-CN" altLang="en-US"/>
              </a:p>
            </p:txBody>
          </p:sp>
          <p:sp>
            <p:nvSpPr>
              <p:cNvPr id="3106" name="Freeform 34"/>
              <p:cNvSpPr/>
              <p:nvPr userDrawn="1"/>
            </p:nvSpPr>
            <p:spPr bwMode="auto">
              <a:xfrm>
                <a:off x="409" y="251"/>
                <a:ext cx="227" cy="410"/>
              </a:xfrm>
              <a:custGeom>
                <a:avLst/>
                <a:gdLst/>
                <a:ahLst/>
                <a:cxnLst>
                  <a:cxn ang="0">
                    <a:pos x="116" y="0"/>
                  </a:cxn>
                  <a:cxn ang="0">
                    <a:pos x="19" y="106"/>
                  </a:cxn>
                  <a:cxn ang="0">
                    <a:pos x="0" y="230"/>
                  </a:cxn>
                  <a:cxn ang="0">
                    <a:pos x="33" y="314"/>
                  </a:cxn>
                  <a:cxn ang="0">
                    <a:pos x="94" y="335"/>
                  </a:cxn>
                  <a:cxn ang="0">
                    <a:pos x="76" y="154"/>
                  </a:cxn>
                  <a:cxn ang="0">
                    <a:pos x="160" y="17"/>
                  </a:cxn>
                  <a:cxn ang="0">
                    <a:pos x="116" y="0"/>
                  </a:cxn>
                  <a:cxn ang="0">
                    <a:pos x="116" y="0"/>
                  </a:cxn>
                </a:cxnLst>
                <a:rect l="0" t="0" r="r" b="b"/>
                <a:pathLst>
                  <a:path w="160" h="335">
                    <a:moveTo>
                      <a:pt x="116" y="0"/>
                    </a:moveTo>
                    <a:lnTo>
                      <a:pt x="19" y="106"/>
                    </a:lnTo>
                    <a:lnTo>
                      <a:pt x="0" y="230"/>
                    </a:lnTo>
                    <a:lnTo>
                      <a:pt x="33" y="314"/>
                    </a:lnTo>
                    <a:lnTo>
                      <a:pt x="94" y="335"/>
                    </a:lnTo>
                    <a:lnTo>
                      <a:pt x="76" y="154"/>
                    </a:lnTo>
                    <a:lnTo>
                      <a:pt x="160" y="17"/>
                    </a:lnTo>
                    <a:lnTo>
                      <a:pt x="116" y="0"/>
                    </a:lnTo>
                    <a:lnTo>
                      <a:pt x="116" y="0"/>
                    </a:lnTo>
                    <a:close/>
                  </a:path>
                </a:pathLst>
              </a:custGeom>
              <a:solidFill>
                <a:schemeClr val="accent2"/>
              </a:solidFill>
              <a:ln w="9525">
                <a:noFill/>
                <a:round/>
              </a:ln>
            </p:spPr>
            <p:txBody>
              <a:bodyPr/>
              <a:lstStyle/>
              <a:p>
                <a:endParaRPr lang="zh-CN" altLang="en-US"/>
              </a:p>
            </p:txBody>
          </p:sp>
          <p:sp>
            <p:nvSpPr>
              <p:cNvPr id="3107" name="Freeform 35"/>
              <p:cNvSpPr/>
              <p:nvPr userDrawn="1"/>
            </p:nvSpPr>
            <p:spPr bwMode="auto">
              <a:xfrm>
                <a:off x="846" y="536"/>
                <a:ext cx="691" cy="364"/>
              </a:xfrm>
              <a:custGeom>
                <a:avLst/>
                <a:gdLst/>
                <a:ahLst/>
                <a:cxnLst>
                  <a:cxn ang="0">
                    <a:pos x="14" y="34"/>
                  </a:cxn>
                  <a:cxn ang="0">
                    <a:pos x="160" y="66"/>
                  </a:cxn>
                  <a:cxn ang="0">
                    <a:pos x="324" y="137"/>
                  </a:cxn>
                  <a:cxn ang="0">
                    <a:pos x="440" y="243"/>
                  </a:cxn>
                  <a:cxn ang="0">
                    <a:pos x="326" y="230"/>
                  </a:cxn>
                  <a:cxn ang="0">
                    <a:pos x="139" y="146"/>
                  </a:cxn>
                  <a:cxn ang="0">
                    <a:pos x="50" y="80"/>
                  </a:cxn>
                  <a:cxn ang="0">
                    <a:pos x="107" y="163"/>
                  </a:cxn>
                  <a:cxn ang="0">
                    <a:pos x="272" y="270"/>
                  </a:cxn>
                  <a:cxn ang="0">
                    <a:pos x="466" y="296"/>
                  </a:cxn>
                  <a:cxn ang="0">
                    <a:pos x="489" y="224"/>
                  </a:cxn>
                  <a:cxn ang="0">
                    <a:pos x="394" y="120"/>
                  </a:cxn>
                  <a:cxn ang="0">
                    <a:pos x="170" y="17"/>
                  </a:cxn>
                  <a:cxn ang="0">
                    <a:pos x="0" y="0"/>
                  </a:cxn>
                  <a:cxn ang="0">
                    <a:pos x="14" y="34"/>
                  </a:cxn>
                  <a:cxn ang="0">
                    <a:pos x="14" y="34"/>
                  </a:cxn>
                </a:cxnLst>
                <a:rect l="0" t="0" r="r" b="b"/>
                <a:pathLst>
                  <a:path w="489" h="296">
                    <a:moveTo>
                      <a:pt x="14" y="34"/>
                    </a:moveTo>
                    <a:lnTo>
                      <a:pt x="160" y="66"/>
                    </a:lnTo>
                    <a:lnTo>
                      <a:pt x="324" y="137"/>
                    </a:lnTo>
                    <a:lnTo>
                      <a:pt x="440" y="243"/>
                    </a:lnTo>
                    <a:lnTo>
                      <a:pt x="326" y="230"/>
                    </a:lnTo>
                    <a:lnTo>
                      <a:pt x="139" y="146"/>
                    </a:lnTo>
                    <a:lnTo>
                      <a:pt x="50" y="80"/>
                    </a:lnTo>
                    <a:lnTo>
                      <a:pt x="107" y="163"/>
                    </a:lnTo>
                    <a:lnTo>
                      <a:pt x="272" y="270"/>
                    </a:lnTo>
                    <a:lnTo>
                      <a:pt x="466" y="296"/>
                    </a:lnTo>
                    <a:lnTo>
                      <a:pt x="489" y="224"/>
                    </a:lnTo>
                    <a:lnTo>
                      <a:pt x="394" y="120"/>
                    </a:lnTo>
                    <a:lnTo>
                      <a:pt x="170" y="17"/>
                    </a:lnTo>
                    <a:lnTo>
                      <a:pt x="0" y="0"/>
                    </a:lnTo>
                    <a:lnTo>
                      <a:pt x="14" y="34"/>
                    </a:lnTo>
                    <a:lnTo>
                      <a:pt x="14" y="34"/>
                    </a:lnTo>
                    <a:close/>
                  </a:path>
                </a:pathLst>
              </a:custGeom>
              <a:solidFill>
                <a:schemeClr val="accent2"/>
              </a:solidFill>
              <a:ln w="9525">
                <a:noFill/>
                <a:round/>
              </a:ln>
            </p:spPr>
            <p:txBody>
              <a:bodyPr/>
              <a:lstStyle/>
              <a:p>
                <a:endParaRPr lang="zh-CN" altLang="en-US"/>
              </a:p>
            </p:txBody>
          </p:sp>
        </p:grpSp>
      </p:grpSp>
      <p:grpSp>
        <p:nvGrpSpPr>
          <p:cNvPr id="4" name="Group 59"/>
          <p:cNvGrpSpPr/>
          <p:nvPr/>
        </p:nvGrpSpPr>
        <p:grpSpPr bwMode="auto">
          <a:xfrm>
            <a:off x="7915275" y="4368800"/>
            <a:ext cx="742950" cy="1058863"/>
            <a:chOff x="4986" y="2752"/>
            <a:chExt cx="468" cy="667"/>
          </a:xfrm>
        </p:grpSpPr>
        <p:sp>
          <p:nvSpPr>
            <p:cNvPr id="3109" name="Freeform 37"/>
            <p:cNvSpPr/>
            <p:nvPr userDrawn="1"/>
          </p:nvSpPr>
          <p:spPr bwMode="auto">
            <a:xfrm rot="7320404">
              <a:off x="4909" y="2936"/>
              <a:ext cx="629" cy="293"/>
            </a:xfrm>
            <a:custGeom>
              <a:avLst/>
              <a:gdLst/>
              <a:ahLst/>
              <a:cxnLst>
                <a:cxn ang="0">
                  <a:pos x="794" y="395"/>
                </a:cxn>
                <a:cxn ang="0">
                  <a:pos x="710" y="318"/>
                </a:cxn>
                <a:cxn ang="0">
                  <a:pos x="556" y="210"/>
                </a:cxn>
                <a:cxn ang="0">
                  <a:pos x="71" y="0"/>
                </a:cxn>
                <a:cxn ang="0">
                  <a:pos x="23" y="20"/>
                </a:cxn>
                <a:cxn ang="0">
                  <a:pos x="0" y="83"/>
                </a:cxn>
                <a:cxn ang="0">
                  <a:pos x="28" y="155"/>
                </a:cxn>
                <a:cxn ang="0">
                  <a:pos x="570" y="409"/>
                </a:cxn>
                <a:cxn ang="0">
                  <a:pos x="689" y="393"/>
                </a:cxn>
                <a:cxn ang="0">
                  <a:pos x="785" y="414"/>
                </a:cxn>
                <a:cxn ang="0">
                  <a:pos x="794" y="395"/>
                </a:cxn>
                <a:cxn ang="0">
                  <a:pos x="794" y="395"/>
                </a:cxn>
              </a:cxnLst>
              <a:rect l="0" t="0" r="r" b="b"/>
              <a:pathLst>
                <a:path w="794" h="414">
                  <a:moveTo>
                    <a:pt x="794" y="395"/>
                  </a:moveTo>
                  <a:lnTo>
                    <a:pt x="710" y="318"/>
                  </a:lnTo>
                  <a:lnTo>
                    <a:pt x="556" y="210"/>
                  </a:lnTo>
                  <a:lnTo>
                    <a:pt x="71" y="0"/>
                  </a:lnTo>
                  <a:lnTo>
                    <a:pt x="23" y="20"/>
                  </a:lnTo>
                  <a:lnTo>
                    <a:pt x="0" y="83"/>
                  </a:lnTo>
                  <a:lnTo>
                    <a:pt x="28" y="155"/>
                  </a:lnTo>
                  <a:lnTo>
                    <a:pt x="570" y="409"/>
                  </a:lnTo>
                  <a:lnTo>
                    <a:pt x="689" y="393"/>
                  </a:lnTo>
                  <a:lnTo>
                    <a:pt x="785" y="414"/>
                  </a:lnTo>
                  <a:lnTo>
                    <a:pt x="794" y="395"/>
                  </a:lnTo>
                  <a:lnTo>
                    <a:pt x="794" y="395"/>
                  </a:lnTo>
                  <a:close/>
                </a:path>
              </a:pathLst>
            </a:custGeom>
            <a:solidFill>
              <a:srgbClr val="F8F8F8"/>
            </a:solidFill>
            <a:ln w="9525">
              <a:noFill/>
              <a:round/>
            </a:ln>
          </p:spPr>
          <p:txBody>
            <a:bodyPr/>
            <a:lstStyle/>
            <a:p>
              <a:endParaRPr lang="zh-CN" altLang="en-US"/>
            </a:p>
          </p:txBody>
        </p:sp>
        <p:sp>
          <p:nvSpPr>
            <p:cNvPr id="3110" name="Freeform 38"/>
            <p:cNvSpPr/>
            <p:nvPr userDrawn="1"/>
          </p:nvSpPr>
          <p:spPr bwMode="auto">
            <a:xfrm rot="7320404">
              <a:off x="4893" y="2923"/>
              <a:ext cx="627" cy="290"/>
            </a:xfrm>
            <a:custGeom>
              <a:avLst/>
              <a:gdLst/>
              <a:ahLst/>
              <a:cxnLst>
                <a:cxn ang="0">
                  <a:pos x="137" y="0"/>
                </a:cxn>
                <a:cxn ang="0">
                  <a:pos x="1331" y="519"/>
                </a:cxn>
                <a:cxn ang="0">
                  <a:pos x="1428" y="638"/>
                </a:cxn>
                <a:cxn ang="0">
                  <a:pos x="1586" y="792"/>
                </a:cxn>
                <a:cxn ang="0">
                  <a:pos x="1565" y="821"/>
                </a:cxn>
                <a:cxn ang="0">
                  <a:pos x="1350" y="787"/>
                </a:cxn>
                <a:cxn ang="0">
                  <a:pos x="1145" y="811"/>
                </a:cxn>
                <a:cxn ang="0">
                  <a:pos x="42" y="298"/>
                </a:cxn>
                <a:cxn ang="0">
                  <a:pos x="0" y="150"/>
                </a:cxn>
                <a:cxn ang="0">
                  <a:pos x="46" y="32"/>
                </a:cxn>
                <a:cxn ang="0">
                  <a:pos x="137" y="0"/>
                </a:cxn>
                <a:cxn ang="0">
                  <a:pos x="137" y="0"/>
                </a:cxn>
              </a:cxnLst>
              <a:rect l="0" t="0" r="r" b="b"/>
              <a:pathLst>
                <a:path w="1586" h="821">
                  <a:moveTo>
                    <a:pt x="137" y="0"/>
                  </a:moveTo>
                  <a:lnTo>
                    <a:pt x="1331" y="519"/>
                  </a:lnTo>
                  <a:lnTo>
                    <a:pt x="1428" y="638"/>
                  </a:lnTo>
                  <a:lnTo>
                    <a:pt x="1586" y="792"/>
                  </a:lnTo>
                  <a:lnTo>
                    <a:pt x="1565" y="821"/>
                  </a:lnTo>
                  <a:lnTo>
                    <a:pt x="1350" y="787"/>
                  </a:lnTo>
                  <a:lnTo>
                    <a:pt x="1145" y="811"/>
                  </a:lnTo>
                  <a:lnTo>
                    <a:pt x="42" y="298"/>
                  </a:lnTo>
                  <a:lnTo>
                    <a:pt x="0" y="150"/>
                  </a:lnTo>
                  <a:lnTo>
                    <a:pt x="46" y="32"/>
                  </a:lnTo>
                  <a:lnTo>
                    <a:pt x="137" y="0"/>
                  </a:lnTo>
                  <a:lnTo>
                    <a:pt x="137" y="0"/>
                  </a:lnTo>
                  <a:close/>
                </a:path>
              </a:pathLst>
            </a:custGeom>
            <a:solidFill>
              <a:schemeClr val="folHlink"/>
            </a:solidFill>
            <a:ln w="9525">
              <a:noFill/>
              <a:round/>
            </a:ln>
          </p:spPr>
          <p:txBody>
            <a:bodyPr/>
            <a:lstStyle/>
            <a:p>
              <a:endParaRPr lang="zh-CN" altLang="en-US"/>
            </a:p>
          </p:txBody>
        </p:sp>
        <p:sp>
          <p:nvSpPr>
            <p:cNvPr id="3111" name="Freeform 39"/>
            <p:cNvSpPr/>
            <p:nvPr userDrawn="1"/>
          </p:nvSpPr>
          <p:spPr bwMode="auto">
            <a:xfrm rot="7320404">
              <a:off x="5000" y="2912"/>
              <a:ext cx="416" cy="265"/>
            </a:xfrm>
            <a:custGeom>
              <a:avLst/>
              <a:gdLst/>
              <a:ahLst/>
              <a:cxnLst>
                <a:cxn ang="0">
                  <a:pos x="0" y="325"/>
                </a:cxn>
                <a:cxn ang="0">
                  <a:pos x="922" y="747"/>
                </a:cxn>
                <a:cxn ang="0">
                  <a:pos x="939" y="534"/>
                </a:cxn>
                <a:cxn ang="0">
                  <a:pos x="1049" y="422"/>
                </a:cxn>
                <a:cxn ang="0">
                  <a:pos x="78" y="0"/>
                </a:cxn>
                <a:cxn ang="0">
                  <a:pos x="0" y="127"/>
                </a:cxn>
                <a:cxn ang="0">
                  <a:pos x="0" y="325"/>
                </a:cxn>
                <a:cxn ang="0">
                  <a:pos x="0" y="325"/>
                </a:cxn>
              </a:cxnLst>
              <a:rect l="0" t="0" r="r" b="b"/>
              <a:pathLst>
                <a:path w="1049" h="747">
                  <a:moveTo>
                    <a:pt x="0" y="325"/>
                  </a:moveTo>
                  <a:lnTo>
                    <a:pt x="922" y="747"/>
                  </a:lnTo>
                  <a:lnTo>
                    <a:pt x="939" y="534"/>
                  </a:lnTo>
                  <a:lnTo>
                    <a:pt x="1049" y="422"/>
                  </a:lnTo>
                  <a:lnTo>
                    <a:pt x="78" y="0"/>
                  </a:lnTo>
                  <a:lnTo>
                    <a:pt x="0" y="127"/>
                  </a:lnTo>
                  <a:lnTo>
                    <a:pt x="0" y="325"/>
                  </a:lnTo>
                  <a:lnTo>
                    <a:pt x="0" y="325"/>
                  </a:lnTo>
                  <a:close/>
                </a:path>
              </a:pathLst>
            </a:custGeom>
            <a:solidFill>
              <a:schemeClr val="bg2"/>
            </a:solidFill>
            <a:ln w="9525">
              <a:noFill/>
              <a:round/>
            </a:ln>
          </p:spPr>
          <p:txBody>
            <a:bodyPr/>
            <a:lstStyle/>
            <a:p>
              <a:endParaRPr lang="zh-CN" altLang="en-US"/>
            </a:p>
          </p:txBody>
        </p:sp>
        <p:grpSp>
          <p:nvGrpSpPr>
            <p:cNvPr id="5" name="Group 58"/>
            <p:cNvGrpSpPr/>
            <p:nvPr userDrawn="1"/>
          </p:nvGrpSpPr>
          <p:grpSpPr bwMode="auto">
            <a:xfrm>
              <a:off x="4986" y="2752"/>
              <a:ext cx="468" cy="667"/>
              <a:chOff x="4986" y="2752"/>
              <a:chExt cx="468" cy="667"/>
            </a:xfrm>
          </p:grpSpPr>
          <p:sp>
            <p:nvSpPr>
              <p:cNvPr id="3112" name="Freeform 40"/>
              <p:cNvSpPr/>
              <p:nvPr userDrawn="1"/>
            </p:nvSpPr>
            <p:spPr bwMode="auto">
              <a:xfrm rot="7320404">
                <a:off x="4987" y="3190"/>
                <a:ext cx="59" cy="61"/>
              </a:xfrm>
              <a:custGeom>
                <a:avLst/>
                <a:gdLst/>
                <a:ahLst/>
                <a:cxnLst>
                  <a:cxn ang="0">
                    <a:pos x="110" y="0"/>
                  </a:cxn>
                  <a:cxn ang="0">
                    <a:pos x="40" y="66"/>
                  </a:cxn>
                  <a:cxn ang="0">
                    <a:pos x="0" y="173"/>
                  </a:cxn>
                  <a:cxn ang="0">
                    <a:pos x="80" y="160"/>
                  </a:cxn>
                  <a:cxn ang="0">
                    <a:pos x="103" y="84"/>
                  </a:cxn>
                  <a:cxn ang="0">
                    <a:pos x="150" y="27"/>
                  </a:cxn>
                  <a:cxn ang="0">
                    <a:pos x="110" y="0"/>
                  </a:cxn>
                  <a:cxn ang="0">
                    <a:pos x="110" y="0"/>
                  </a:cxn>
                </a:cxnLst>
                <a:rect l="0" t="0" r="r" b="b"/>
                <a:pathLst>
                  <a:path w="150" h="173">
                    <a:moveTo>
                      <a:pt x="110" y="0"/>
                    </a:moveTo>
                    <a:lnTo>
                      <a:pt x="40" y="66"/>
                    </a:lnTo>
                    <a:lnTo>
                      <a:pt x="0" y="173"/>
                    </a:lnTo>
                    <a:lnTo>
                      <a:pt x="80" y="160"/>
                    </a:lnTo>
                    <a:lnTo>
                      <a:pt x="103" y="84"/>
                    </a:lnTo>
                    <a:lnTo>
                      <a:pt x="150" y="27"/>
                    </a:lnTo>
                    <a:lnTo>
                      <a:pt x="110" y="0"/>
                    </a:lnTo>
                    <a:lnTo>
                      <a:pt x="110" y="0"/>
                    </a:lnTo>
                    <a:close/>
                  </a:path>
                </a:pathLst>
              </a:custGeom>
              <a:solidFill>
                <a:schemeClr val="accent2"/>
              </a:solidFill>
              <a:ln w="9525">
                <a:noFill/>
                <a:round/>
              </a:ln>
            </p:spPr>
            <p:txBody>
              <a:bodyPr/>
              <a:lstStyle/>
              <a:p>
                <a:endParaRPr lang="zh-CN" altLang="en-US"/>
              </a:p>
            </p:txBody>
          </p:sp>
          <p:sp>
            <p:nvSpPr>
              <p:cNvPr id="3113" name="Freeform 41"/>
              <p:cNvSpPr/>
              <p:nvPr userDrawn="1"/>
            </p:nvSpPr>
            <p:spPr bwMode="auto">
              <a:xfrm rot="7320404">
                <a:off x="4887" y="2930"/>
                <a:ext cx="667" cy="311"/>
              </a:xfrm>
              <a:custGeom>
                <a:avLst/>
                <a:gdLst/>
                <a:ahLst/>
                <a:cxnLst>
                  <a:cxn ang="0">
                    <a:pos x="156" y="0"/>
                  </a:cxn>
                  <a:cxn ang="0">
                    <a:pos x="63" y="52"/>
                  </a:cxn>
                  <a:cxn ang="0">
                    <a:pos x="0" y="208"/>
                  </a:cxn>
                  <a:cxn ang="0">
                    <a:pos x="67" y="358"/>
                  </a:cxn>
                  <a:cxn ang="0">
                    <a:pos x="1182" y="867"/>
                  </a:cxn>
                  <a:cxn ang="0">
                    <a:pos x="1422" y="835"/>
                  </a:cxn>
                  <a:cxn ang="0">
                    <a:pos x="1616" y="880"/>
                  </a:cxn>
                  <a:cxn ang="0">
                    <a:pos x="1684" y="808"/>
                  </a:cxn>
                  <a:cxn ang="0">
                    <a:pos x="1502" y="664"/>
                  </a:cxn>
                  <a:cxn ang="0">
                    <a:pos x="1428" y="512"/>
                  </a:cxn>
                  <a:cxn ang="0">
                    <a:pos x="1369" y="527"/>
                  </a:cxn>
                  <a:cxn ang="0">
                    <a:pos x="1439" y="664"/>
                  </a:cxn>
                  <a:cxn ang="0">
                    <a:pos x="1578" y="810"/>
                  </a:cxn>
                  <a:cxn ang="0">
                    <a:pos x="1413" y="787"/>
                  </a:cxn>
                  <a:cxn ang="0">
                    <a:pos x="1219" y="814"/>
                  </a:cxn>
                  <a:cxn ang="0">
                    <a:pos x="1255" y="650"/>
                  </a:cxn>
                  <a:cxn ang="0">
                    <a:pos x="1338" y="538"/>
                  </a:cxn>
                  <a:cxn ang="0">
                    <a:pos x="1241" y="552"/>
                  </a:cxn>
                  <a:cxn ang="0">
                    <a:pos x="1165" y="658"/>
                  </a:cxn>
                  <a:cxn ang="0">
                    <a:pos x="1139" y="791"/>
                  </a:cxn>
                  <a:cxn ang="0">
                    <a:pos x="107" y="310"/>
                  </a:cxn>
                  <a:cxn ang="0">
                    <a:pos x="80" y="215"/>
                  </a:cxn>
                  <a:cxn ang="0">
                    <a:pos x="103" y="95"/>
                  </a:cxn>
                  <a:cxn ang="0">
                    <a:pos x="217" y="0"/>
                  </a:cxn>
                  <a:cxn ang="0">
                    <a:pos x="156" y="0"/>
                  </a:cxn>
                  <a:cxn ang="0">
                    <a:pos x="156" y="0"/>
                  </a:cxn>
                </a:cxnLst>
                <a:rect l="0" t="0" r="r" b="b"/>
                <a:pathLst>
                  <a:path w="1684" h="880">
                    <a:moveTo>
                      <a:pt x="156" y="0"/>
                    </a:moveTo>
                    <a:lnTo>
                      <a:pt x="63" y="52"/>
                    </a:lnTo>
                    <a:lnTo>
                      <a:pt x="0" y="208"/>
                    </a:lnTo>
                    <a:lnTo>
                      <a:pt x="67" y="358"/>
                    </a:lnTo>
                    <a:lnTo>
                      <a:pt x="1182" y="867"/>
                    </a:lnTo>
                    <a:lnTo>
                      <a:pt x="1422" y="835"/>
                    </a:lnTo>
                    <a:lnTo>
                      <a:pt x="1616" y="880"/>
                    </a:lnTo>
                    <a:lnTo>
                      <a:pt x="1684" y="808"/>
                    </a:lnTo>
                    <a:lnTo>
                      <a:pt x="1502" y="664"/>
                    </a:lnTo>
                    <a:lnTo>
                      <a:pt x="1428" y="512"/>
                    </a:lnTo>
                    <a:lnTo>
                      <a:pt x="1369" y="527"/>
                    </a:lnTo>
                    <a:lnTo>
                      <a:pt x="1439" y="664"/>
                    </a:lnTo>
                    <a:lnTo>
                      <a:pt x="1578" y="810"/>
                    </a:lnTo>
                    <a:lnTo>
                      <a:pt x="1413" y="787"/>
                    </a:lnTo>
                    <a:lnTo>
                      <a:pt x="1219" y="814"/>
                    </a:lnTo>
                    <a:lnTo>
                      <a:pt x="1255" y="650"/>
                    </a:lnTo>
                    <a:lnTo>
                      <a:pt x="1338" y="538"/>
                    </a:lnTo>
                    <a:lnTo>
                      <a:pt x="1241" y="552"/>
                    </a:lnTo>
                    <a:lnTo>
                      <a:pt x="1165" y="658"/>
                    </a:lnTo>
                    <a:lnTo>
                      <a:pt x="1139" y="791"/>
                    </a:lnTo>
                    <a:lnTo>
                      <a:pt x="107" y="310"/>
                    </a:lnTo>
                    <a:lnTo>
                      <a:pt x="80" y="215"/>
                    </a:lnTo>
                    <a:lnTo>
                      <a:pt x="103" y="95"/>
                    </a:lnTo>
                    <a:lnTo>
                      <a:pt x="217" y="0"/>
                    </a:lnTo>
                    <a:lnTo>
                      <a:pt x="156" y="0"/>
                    </a:lnTo>
                    <a:lnTo>
                      <a:pt x="156" y="0"/>
                    </a:lnTo>
                    <a:close/>
                  </a:path>
                </a:pathLst>
              </a:custGeom>
              <a:solidFill>
                <a:schemeClr val="accent2"/>
              </a:solidFill>
              <a:ln w="9525">
                <a:noFill/>
                <a:round/>
              </a:ln>
            </p:spPr>
            <p:txBody>
              <a:bodyPr/>
              <a:lstStyle/>
              <a:p>
                <a:endParaRPr lang="zh-CN" altLang="en-US"/>
              </a:p>
            </p:txBody>
          </p:sp>
          <p:sp>
            <p:nvSpPr>
              <p:cNvPr id="3114" name="Freeform 42"/>
              <p:cNvSpPr/>
              <p:nvPr userDrawn="1"/>
            </p:nvSpPr>
            <p:spPr bwMode="auto">
              <a:xfrm rot="7320404">
                <a:off x="5062" y="2997"/>
                <a:ext cx="472" cy="176"/>
              </a:xfrm>
              <a:custGeom>
                <a:avLst/>
                <a:gdLst/>
                <a:ahLst/>
                <a:cxnLst>
                  <a:cxn ang="0">
                    <a:pos x="100" y="0"/>
                  </a:cxn>
                  <a:cxn ang="0">
                    <a:pos x="1190" y="490"/>
                  </a:cxn>
                  <a:cxn ang="0">
                    <a:pos x="1076" y="500"/>
                  </a:cxn>
                  <a:cxn ang="0">
                    <a:pos x="0" y="27"/>
                  </a:cxn>
                  <a:cxn ang="0">
                    <a:pos x="100" y="0"/>
                  </a:cxn>
                  <a:cxn ang="0">
                    <a:pos x="100" y="0"/>
                  </a:cxn>
                </a:cxnLst>
                <a:rect l="0" t="0" r="r" b="b"/>
                <a:pathLst>
                  <a:path w="1190" h="500">
                    <a:moveTo>
                      <a:pt x="100" y="0"/>
                    </a:moveTo>
                    <a:lnTo>
                      <a:pt x="1190" y="490"/>
                    </a:lnTo>
                    <a:lnTo>
                      <a:pt x="1076" y="500"/>
                    </a:lnTo>
                    <a:lnTo>
                      <a:pt x="0" y="27"/>
                    </a:lnTo>
                    <a:lnTo>
                      <a:pt x="100" y="0"/>
                    </a:lnTo>
                    <a:lnTo>
                      <a:pt x="100" y="0"/>
                    </a:lnTo>
                    <a:close/>
                  </a:path>
                </a:pathLst>
              </a:custGeom>
              <a:solidFill>
                <a:schemeClr val="accent2"/>
              </a:solidFill>
              <a:ln w="9525">
                <a:noFill/>
                <a:round/>
              </a:ln>
            </p:spPr>
            <p:txBody>
              <a:bodyPr/>
              <a:lstStyle/>
              <a:p>
                <a:endParaRPr lang="zh-CN" altLang="en-US"/>
              </a:p>
            </p:txBody>
          </p:sp>
          <p:sp>
            <p:nvSpPr>
              <p:cNvPr id="3115" name="Freeform 43"/>
              <p:cNvSpPr/>
              <p:nvPr userDrawn="1"/>
            </p:nvSpPr>
            <p:spPr bwMode="auto">
              <a:xfrm rot="7320404">
                <a:off x="5363" y="2874"/>
                <a:ext cx="63" cy="118"/>
              </a:xfrm>
              <a:custGeom>
                <a:avLst/>
                <a:gdLst/>
                <a:ahLst/>
                <a:cxnLst>
                  <a:cxn ang="0">
                    <a:pos x="116" y="0"/>
                  </a:cxn>
                  <a:cxn ang="0">
                    <a:pos x="19" y="106"/>
                  </a:cxn>
                  <a:cxn ang="0">
                    <a:pos x="0" y="230"/>
                  </a:cxn>
                  <a:cxn ang="0">
                    <a:pos x="33" y="314"/>
                  </a:cxn>
                  <a:cxn ang="0">
                    <a:pos x="94" y="335"/>
                  </a:cxn>
                  <a:cxn ang="0">
                    <a:pos x="76" y="154"/>
                  </a:cxn>
                  <a:cxn ang="0">
                    <a:pos x="160" y="17"/>
                  </a:cxn>
                  <a:cxn ang="0">
                    <a:pos x="116" y="0"/>
                  </a:cxn>
                  <a:cxn ang="0">
                    <a:pos x="116" y="0"/>
                  </a:cxn>
                </a:cxnLst>
                <a:rect l="0" t="0" r="r" b="b"/>
                <a:pathLst>
                  <a:path w="160" h="335">
                    <a:moveTo>
                      <a:pt x="116" y="0"/>
                    </a:moveTo>
                    <a:lnTo>
                      <a:pt x="19" y="106"/>
                    </a:lnTo>
                    <a:lnTo>
                      <a:pt x="0" y="230"/>
                    </a:lnTo>
                    <a:lnTo>
                      <a:pt x="33" y="314"/>
                    </a:lnTo>
                    <a:lnTo>
                      <a:pt x="94" y="335"/>
                    </a:lnTo>
                    <a:lnTo>
                      <a:pt x="76" y="154"/>
                    </a:lnTo>
                    <a:lnTo>
                      <a:pt x="160" y="17"/>
                    </a:lnTo>
                    <a:lnTo>
                      <a:pt x="116" y="0"/>
                    </a:lnTo>
                    <a:lnTo>
                      <a:pt x="116" y="0"/>
                    </a:lnTo>
                    <a:close/>
                  </a:path>
                </a:pathLst>
              </a:custGeom>
              <a:solidFill>
                <a:schemeClr val="accent2"/>
              </a:solidFill>
              <a:ln w="9525">
                <a:noFill/>
                <a:round/>
              </a:ln>
            </p:spPr>
            <p:txBody>
              <a:bodyPr/>
              <a:lstStyle/>
              <a:p>
                <a:endParaRPr lang="zh-CN" altLang="en-US"/>
              </a:p>
            </p:txBody>
          </p:sp>
          <p:sp>
            <p:nvSpPr>
              <p:cNvPr id="3116" name="Freeform 44"/>
              <p:cNvSpPr/>
              <p:nvPr userDrawn="1"/>
            </p:nvSpPr>
            <p:spPr bwMode="auto">
              <a:xfrm rot="7320404">
                <a:off x="5136" y="3000"/>
                <a:ext cx="193" cy="104"/>
              </a:xfrm>
              <a:custGeom>
                <a:avLst/>
                <a:gdLst/>
                <a:ahLst/>
                <a:cxnLst>
                  <a:cxn ang="0">
                    <a:pos x="14" y="34"/>
                  </a:cxn>
                  <a:cxn ang="0">
                    <a:pos x="160" y="66"/>
                  </a:cxn>
                  <a:cxn ang="0">
                    <a:pos x="324" y="137"/>
                  </a:cxn>
                  <a:cxn ang="0">
                    <a:pos x="440" y="243"/>
                  </a:cxn>
                  <a:cxn ang="0">
                    <a:pos x="326" y="230"/>
                  </a:cxn>
                  <a:cxn ang="0">
                    <a:pos x="139" y="146"/>
                  </a:cxn>
                  <a:cxn ang="0">
                    <a:pos x="50" y="80"/>
                  </a:cxn>
                  <a:cxn ang="0">
                    <a:pos x="107" y="163"/>
                  </a:cxn>
                  <a:cxn ang="0">
                    <a:pos x="272" y="270"/>
                  </a:cxn>
                  <a:cxn ang="0">
                    <a:pos x="466" y="296"/>
                  </a:cxn>
                  <a:cxn ang="0">
                    <a:pos x="489" y="224"/>
                  </a:cxn>
                  <a:cxn ang="0">
                    <a:pos x="394" y="120"/>
                  </a:cxn>
                  <a:cxn ang="0">
                    <a:pos x="170" y="17"/>
                  </a:cxn>
                  <a:cxn ang="0">
                    <a:pos x="0" y="0"/>
                  </a:cxn>
                  <a:cxn ang="0">
                    <a:pos x="14" y="34"/>
                  </a:cxn>
                  <a:cxn ang="0">
                    <a:pos x="14" y="34"/>
                  </a:cxn>
                </a:cxnLst>
                <a:rect l="0" t="0" r="r" b="b"/>
                <a:pathLst>
                  <a:path w="489" h="296">
                    <a:moveTo>
                      <a:pt x="14" y="34"/>
                    </a:moveTo>
                    <a:lnTo>
                      <a:pt x="160" y="66"/>
                    </a:lnTo>
                    <a:lnTo>
                      <a:pt x="324" y="137"/>
                    </a:lnTo>
                    <a:lnTo>
                      <a:pt x="440" y="243"/>
                    </a:lnTo>
                    <a:lnTo>
                      <a:pt x="326" y="230"/>
                    </a:lnTo>
                    <a:lnTo>
                      <a:pt x="139" y="146"/>
                    </a:lnTo>
                    <a:lnTo>
                      <a:pt x="50" y="80"/>
                    </a:lnTo>
                    <a:lnTo>
                      <a:pt x="107" y="163"/>
                    </a:lnTo>
                    <a:lnTo>
                      <a:pt x="272" y="270"/>
                    </a:lnTo>
                    <a:lnTo>
                      <a:pt x="466" y="296"/>
                    </a:lnTo>
                    <a:lnTo>
                      <a:pt x="489" y="224"/>
                    </a:lnTo>
                    <a:lnTo>
                      <a:pt x="394" y="120"/>
                    </a:lnTo>
                    <a:lnTo>
                      <a:pt x="170" y="17"/>
                    </a:lnTo>
                    <a:lnTo>
                      <a:pt x="0" y="0"/>
                    </a:lnTo>
                    <a:lnTo>
                      <a:pt x="14" y="34"/>
                    </a:lnTo>
                    <a:lnTo>
                      <a:pt x="14" y="34"/>
                    </a:lnTo>
                    <a:close/>
                  </a:path>
                </a:pathLst>
              </a:custGeom>
              <a:solidFill>
                <a:schemeClr val="accent2"/>
              </a:solidFill>
              <a:ln w="9525">
                <a:noFill/>
                <a:round/>
              </a:ln>
            </p:spPr>
            <p:txBody>
              <a:bodyPr/>
              <a:lstStyle/>
              <a:p>
                <a:endParaRPr lang="zh-CN" altLang="en-US"/>
              </a:p>
            </p:txBody>
          </p:sp>
        </p:grpSp>
      </p:grpSp>
      <p:sp>
        <p:nvSpPr>
          <p:cNvPr id="3117" name="Freeform 45"/>
          <p:cNvSpPr/>
          <p:nvPr/>
        </p:nvSpPr>
        <p:spPr bwMode="auto">
          <a:xfrm>
            <a:off x="901700" y="5054600"/>
            <a:ext cx="6807200" cy="728663"/>
          </a:xfrm>
          <a:custGeom>
            <a:avLst/>
            <a:gdLst/>
            <a:ahLst/>
            <a:cxnLst>
              <a:cxn ang="0">
                <a:pos x="0" y="0"/>
              </a:cxn>
              <a:cxn ang="0">
                <a:pos x="816" y="256"/>
              </a:cxn>
              <a:cxn ang="0">
                <a:pos x="1560" y="144"/>
              </a:cxn>
              <a:cxn ang="0">
                <a:pos x="1856" y="376"/>
              </a:cxn>
              <a:cxn ang="0">
                <a:pos x="2344" y="152"/>
              </a:cxn>
              <a:cxn ang="0">
                <a:pos x="3536" y="456"/>
              </a:cxn>
              <a:cxn ang="0">
                <a:pos x="4288" y="136"/>
              </a:cxn>
            </a:cxnLst>
            <a:rect l="0" t="0" r="r" b="b"/>
            <a:pathLst>
              <a:path w="4288" h="459">
                <a:moveTo>
                  <a:pt x="0" y="0"/>
                </a:moveTo>
                <a:cubicBezTo>
                  <a:pt x="136" y="43"/>
                  <a:pt x="556" y="232"/>
                  <a:pt x="816" y="256"/>
                </a:cubicBezTo>
                <a:cubicBezTo>
                  <a:pt x="1076" y="280"/>
                  <a:pt x="1387" y="124"/>
                  <a:pt x="1560" y="144"/>
                </a:cubicBezTo>
                <a:cubicBezTo>
                  <a:pt x="1733" y="164"/>
                  <a:pt x="1725" y="375"/>
                  <a:pt x="1856" y="376"/>
                </a:cubicBezTo>
                <a:cubicBezTo>
                  <a:pt x="1987" y="377"/>
                  <a:pt x="2064" y="139"/>
                  <a:pt x="2344" y="152"/>
                </a:cubicBezTo>
                <a:cubicBezTo>
                  <a:pt x="2624" y="165"/>
                  <a:pt x="3212" y="459"/>
                  <a:pt x="3536" y="456"/>
                </a:cubicBezTo>
                <a:cubicBezTo>
                  <a:pt x="3860" y="453"/>
                  <a:pt x="4165" y="188"/>
                  <a:pt x="4288" y="136"/>
                </a:cubicBezTo>
              </a:path>
            </a:pathLst>
          </a:custGeom>
          <a:noFill/>
          <a:ln w="76200" cap="flat" cmpd="sng">
            <a:solidFill>
              <a:schemeClr val="folHlink"/>
            </a:solidFill>
            <a:prstDash val="solid"/>
            <a:round/>
          </a:ln>
          <a:effectLst/>
        </p:spPr>
        <p:txBody>
          <a:bodyPr/>
          <a:lstStyle/>
          <a:p>
            <a:endParaRPr lang="zh-CN" altLang="en-US"/>
          </a:p>
        </p:txBody>
      </p:sp>
      <p:sp>
        <p:nvSpPr>
          <p:cNvPr id="3121" name="Freeform 49"/>
          <p:cNvSpPr/>
          <p:nvPr/>
        </p:nvSpPr>
        <p:spPr bwMode="auto">
          <a:xfrm>
            <a:off x="4076700" y="1930400"/>
            <a:ext cx="889000" cy="381000"/>
          </a:xfrm>
          <a:custGeom>
            <a:avLst/>
            <a:gdLst/>
            <a:ahLst/>
            <a:cxnLst>
              <a:cxn ang="0">
                <a:pos x="0" y="32"/>
              </a:cxn>
              <a:cxn ang="0">
                <a:pos x="280" y="144"/>
              </a:cxn>
              <a:cxn ang="0">
                <a:pos x="448" y="16"/>
              </a:cxn>
              <a:cxn ang="0">
                <a:pos x="560" y="240"/>
              </a:cxn>
            </a:cxnLst>
            <a:rect l="0" t="0" r="r" b="b"/>
            <a:pathLst>
              <a:path w="560" h="240">
                <a:moveTo>
                  <a:pt x="0" y="32"/>
                </a:moveTo>
                <a:cubicBezTo>
                  <a:pt x="102" y="89"/>
                  <a:pt x="205" y="147"/>
                  <a:pt x="280" y="144"/>
                </a:cubicBezTo>
                <a:cubicBezTo>
                  <a:pt x="355" y="141"/>
                  <a:pt x="401" y="0"/>
                  <a:pt x="448" y="16"/>
                </a:cubicBezTo>
                <a:cubicBezTo>
                  <a:pt x="495" y="32"/>
                  <a:pt x="541" y="201"/>
                  <a:pt x="560" y="240"/>
                </a:cubicBezTo>
              </a:path>
            </a:pathLst>
          </a:custGeom>
          <a:noFill/>
          <a:ln w="114300" cmpd="sng">
            <a:solidFill>
              <a:schemeClr val="tx2"/>
            </a:solidFill>
            <a:round/>
          </a:ln>
          <a:effectLst/>
        </p:spPr>
        <p:txBody>
          <a:bodyPr/>
          <a:lstStyle/>
          <a:p>
            <a:endParaRPr lang="zh-CN" altLang="en-US"/>
          </a:p>
        </p:txBody>
      </p:sp>
    </p:spTree>
  </p:cSld>
  <p:clrMapOvr>
    <a:masterClrMapping/>
  </p:clrMapOvr>
  <p:transition spd="med">
    <p:cover dir="r"/>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DB724BB3-5B5F-460F-ADEE-FDD9055F92E0}" type="slidenum">
              <a:rPr lang="en-US" altLang="zh-CN" smtClean="0"/>
            </a:fld>
            <a:endParaRPr lang="en-US" altLang="zh-CN"/>
          </a:p>
        </p:txBody>
      </p:sp>
    </p:spTree>
  </p:cSld>
  <p:clrMapOvr>
    <a:masterClrMapping/>
  </p:clrMapOvr>
  <p:transition spd="med">
    <p:cover dir="r"/>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5AE039DA-2D1F-4068-8731-82CE3F01FE15}" type="slidenum">
              <a:rPr lang="en-US" altLang="zh-CN" smtClean="0"/>
            </a:fld>
            <a:endParaRPr lang="en-US" altLang="zh-CN"/>
          </a:p>
        </p:txBody>
      </p:sp>
    </p:spTree>
  </p:cSld>
  <p:clrMapOvr>
    <a:masterClrMapping/>
  </p:clrMapOvr>
  <p:transition spd="med">
    <p:cover dir="r"/>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85800" y="1828800"/>
            <a:ext cx="3771900" cy="3657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10100" y="1828800"/>
            <a:ext cx="3771900" cy="3657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59B8DEF0-274A-4A50-9769-B22E3EA70688}" type="slidenum">
              <a:rPr lang="en-US" altLang="zh-CN" smtClean="0"/>
            </a:fld>
            <a:endParaRPr lang="en-US" altLang="zh-CN"/>
          </a:p>
        </p:txBody>
      </p:sp>
    </p:spTree>
  </p:cSld>
  <p:clrMapOvr>
    <a:masterClrMapping/>
  </p:clrMapOvr>
  <p:transition spd="med">
    <p:cover dir="r"/>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endParaRPr lang="en-US" altLang="zh-CN"/>
          </a:p>
        </p:txBody>
      </p:sp>
      <p:sp>
        <p:nvSpPr>
          <p:cNvPr id="8" name="页脚占位符 7"/>
          <p:cNvSpPr>
            <a:spLocks noGrp="1"/>
          </p:cNvSpPr>
          <p:nvPr>
            <p:ph type="ftr" sz="quarter" idx="11"/>
          </p:nvPr>
        </p:nvSpPr>
        <p:spPr/>
        <p:txBody>
          <a:bodyPr/>
          <a:lstStyle>
            <a:lvl1pPr>
              <a:defRPr/>
            </a:lvl1pPr>
          </a:lstStyle>
          <a:p>
            <a:endParaRPr lang="en-US" altLang="zh-CN"/>
          </a:p>
        </p:txBody>
      </p:sp>
      <p:sp>
        <p:nvSpPr>
          <p:cNvPr id="9" name="灯片编号占位符 8"/>
          <p:cNvSpPr>
            <a:spLocks noGrp="1"/>
          </p:cNvSpPr>
          <p:nvPr>
            <p:ph type="sldNum" sz="quarter" idx="12"/>
          </p:nvPr>
        </p:nvSpPr>
        <p:spPr/>
        <p:txBody>
          <a:bodyPr/>
          <a:lstStyle>
            <a:lvl1pPr>
              <a:defRPr/>
            </a:lvl1pPr>
          </a:lstStyle>
          <a:p>
            <a:fld id="{B4927686-5A37-4230-AB06-946F9E3B0935}" type="slidenum">
              <a:rPr lang="en-US" altLang="zh-CN" smtClean="0"/>
            </a:fld>
            <a:endParaRPr lang="en-US" altLang="zh-CN"/>
          </a:p>
        </p:txBody>
      </p:sp>
    </p:spTree>
  </p:cSld>
  <p:clrMapOvr>
    <a:masterClrMapping/>
  </p:clrMapOvr>
  <p:transition spd="med">
    <p:cover dir="r"/>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endParaRPr lang="en-US" altLang="zh-CN"/>
          </a:p>
        </p:txBody>
      </p:sp>
      <p:sp>
        <p:nvSpPr>
          <p:cNvPr id="4" name="页脚占位符 3"/>
          <p:cNvSpPr>
            <a:spLocks noGrp="1"/>
          </p:cNvSpPr>
          <p:nvPr>
            <p:ph type="ftr" sz="quarter" idx="11"/>
          </p:nvPr>
        </p:nvSpPr>
        <p:spPr/>
        <p:txBody>
          <a:bodyPr/>
          <a:lstStyle>
            <a:lvl1pPr>
              <a:defRPr/>
            </a:lvl1pPr>
          </a:lstStyle>
          <a:p>
            <a:endParaRPr lang="en-US" altLang="zh-CN"/>
          </a:p>
        </p:txBody>
      </p:sp>
      <p:sp>
        <p:nvSpPr>
          <p:cNvPr id="5" name="灯片编号占位符 4"/>
          <p:cNvSpPr>
            <a:spLocks noGrp="1"/>
          </p:cNvSpPr>
          <p:nvPr>
            <p:ph type="sldNum" sz="quarter" idx="12"/>
          </p:nvPr>
        </p:nvSpPr>
        <p:spPr/>
        <p:txBody>
          <a:bodyPr/>
          <a:lstStyle>
            <a:lvl1pPr>
              <a:defRPr/>
            </a:lvl1pPr>
          </a:lstStyle>
          <a:p>
            <a:fld id="{01EC2D94-AB1A-4B93-A95D-2D977D4AC00D}" type="slidenum">
              <a:rPr lang="en-US" altLang="zh-CN" smtClean="0"/>
            </a:fld>
            <a:endParaRPr lang="en-US" altLang="zh-CN"/>
          </a:p>
        </p:txBody>
      </p:sp>
    </p:spTree>
  </p:cSld>
  <p:clrMapOvr>
    <a:masterClrMapping/>
  </p:clrMapOvr>
  <p:transition spd="med">
    <p:cover dir="r"/>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endParaRPr lang="en-US" altLang="zh-CN"/>
          </a:p>
        </p:txBody>
      </p:sp>
      <p:sp>
        <p:nvSpPr>
          <p:cNvPr id="3" name="页脚占位符 2"/>
          <p:cNvSpPr>
            <a:spLocks noGrp="1"/>
          </p:cNvSpPr>
          <p:nvPr>
            <p:ph type="ftr" sz="quarter" idx="11"/>
          </p:nvPr>
        </p:nvSpPr>
        <p:spPr/>
        <p:txBody>
          <a:bodyPr/>
          <a:lstStyle>
            <a:lvl1pPr>
              <a:defRPr/>
            </a:lvl1pPr>
          </a:lstStyle>
          <a:p>
            <a:endParaRPr lang="en-US" altLang="zh-CN"/>
          </a:p>
        </p:txBody>
      </p:sp>
      <p:sp>
        <p:nvSpPr>
          <p:cNvPr id="4" name="灯片编号占位符 3"/>
          <p:cNvSpPr>
            <a:spLocks noGrp="1"/>
          </p:cNvSpPr>
          <p:nvPr>
            <p:ph type="sldNum" sz="quarter" idx="12"/>
          </p:nvPr>
        </p:nvSpPr>
        <p:spPr/>
        <p:txBody>
          <a:bodyPr/>
          <a:lstStyle>
            <a:lvl1pPr>
              <a:defRPr/>
            </a:lvl1pPr>
          </a:lstStyle>
          <a:p>
            <a:fld id="{F7DC1138-0C9F-49DD-A501-E0A391E35A42}" type="slidenum">
              <a:rPr lang="en-US" altLang="zh-CN" smtClean="0"/>
            </a:fld>
            <a:endParaRPr lang="en-US" altLang="zh-CN"/>
          </a:p>
        </p:txBody>
      </p:sp>
    </p:spTree>
  </p:cSld>
  <p:clrMapOvr>
    <a:masterClrMapping/>
  </p:clrMapOvr>
  <p:transition spd="med">
    <p:cover dir="r"/>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CA956AC4-543E-4F56-B8C4-70B6F9C5DBD5}" type="slidenum">
              <a:rPr lang="en-US" altLang="zh-CN" smtClean="0"/>
            </a:fld>
            <a:endParaRPr lang="en-US" altLang="zh-CN"/>
          </a:p>
        </p:txBody>
      </p:sp>
    </p:spTree>
  </p:cSld>
  <p:clrMapOvr>
    <a:masterClrMapping/>
  </p:clrMapOvr>
  <p:transition spd="med">
    <p:cover dir="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DB724BB3-5B5F-460F-ADEE-FDD9055F92E0}" type="slidenum">
              <a:rPr lang="en-US" altLang="zh-CN"/>
            </a:fld>
            <a:endParaRPr lang="en-US" altLang="zh-CN"/>
          </a:p>
        </p:txBody>
      </p:sp>
    </p:spTree>
  </p:cSld>
  <p:clrMapOvr>
    <a:masterClrMapping/>
  </p:clrMapOvr>
  <p:transition spd="med">
    <p:cover dir="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07D91CFB-D9AB-48D7-ADA0-205C56D7EEA8}" type="slidenum">
              <a:rPr lang="en-US" altLang="zh-CN" smtClean="0"/>
            </a:fld>
            <a:endParaRPr lang="en-US" altLang="zh-CN"/>
          </a:p>
        </p:txBody>
      </p:sp>
    </p:spTree>
  </p:cSld>
  <p:clrMapOvr>
    <a:masterClrMapping/>
  </p:clrMapOvr>
  <p:transition spd="med">
    <p:cover dir="r"/>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1122FCB5-8B45-49B2-B05F-0E0935DD80C3}" type="slidenum">
              <a:rPr lang="en-US" altLang="zh-CN" smtClean="0"/>
            </a:fld>
            <a:endParaRPr lang="en-US" altLang="zh-CN"/>
          </a:p>
        </p:txBody>
      </p:sp>
    </p:spTree>
  </p:cSld>
  <p:clrMapOvr>
    <a:masterClrMapping/>
  </p:clrMapOvr>
  <p:transition spd="med">
    <p:cover dir="r"/>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457950" y="152400"/>
            <a:ext cx="1924050" cy="53340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85800" y="152400"/>
            <a:ext cx="5619750" cy="5334000"/>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0F550BC2-03EB-4FD6-9CE8-B6292328EE8E}" type="slidenum">
              <a:rPr lang="en-US" altLang="zh-CN" smtClean="0"/>
            </a:fld>
            <a:endParaRPr lang="en-US" altLang="zh-CN"/>
          </a:p>
        </p:txBody>
      </p:sp>
    </p:spTree>
  </p:cSld>
  <p:clrMapOvr>
    <a:masterClrMapping/>
  </p:clrMapOvr>
  <p:transition spd="med">
    <p:cover dir="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5AE039DA-2D1F-4068-8731-82CE3F01FE15}" type="slidenum">
              <a:rPr lang="en-US" altLang="zh-CN"/>
            </a:fld>
            <a:endParaRPr lang="en-US" altLang="zh-CN"/>
          </a:p>
        </p:txBody>
      </p:sp>
    </p:spTree>
  </p:cSld>
  <p:clrMapOvr>
    <a:masterClrMapping/>
  </p:clrMapOvr>
  <p:transition spd="med">
    <p:cover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916113"/>
            <a:ext cx="4038600" cy="42100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916113"/>
            <a:ext cx="4038600" cy="42100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59B8DEF0-274A-4A50-9769-B22E3EA70688}" type="slidenum">
              <a:rPr lang="en-US" altLang="zh-CN"/>
            </a:fld>
            <a:endParaRPr lang="en-US" altLang="zh-CN"/>
          </a:p>
        </p:txBody>
      </p:sp>
    </p:spTree>
  </p:cSld>
  <p:clrMapOvr>
    <a:masterClrMapping/>
  </p:clrMapOvr>
  <p:transition spd="med">
    <p:cover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endParaRPr lang="en-US" altLang="zh-CN"/>
          </a:p>
        </p:txBody>
      </p:sp>
      <p:sp>
        <p:nvSpPr>
          <p:cNvPr id="8" name="页脚占位符 7"/>
          <p:cNvSpPr>
            <a:spLocks noGrp="1"/>
          </p:cNvSpPr>
          <p:nvPr>
            <p:ph type="ftr" sz="quarter" idx="11"/>
          </p:nvPr>
        </p:nvSpPr>
        <p:spPr/>
        <p:txBody>
          <a:bodyPr/>
          <a:lstStyle>
            <a:lvl1pPr>
              <a:defRPr/>
            </a:lvl1pPr>
          </a:lstStyle>
          <a:p>
            <a:endParaRPr lang="en-US" altLang="zh-CN"/>
          </a:p>
        </p:txBody>
      </p:sp>
      <p:sp>
        <p:nvSpPr>
          <p:cNvPr id="9" name="灯片编号占位符 8"/>
          <p:cNvSpPr>
            <a:spLocks noGrp="1"/>
          </p:cNvSpPr>
          <p:nvPr>
            <p:ph type="sldNum" sz="quarter" idx="12"/>
          </p:nvPr>
        </p:nvSpPr>
        <p:spPr/>
        <p:txBody>
          <a:bodyPr/>
          <a:lstStyle>
            <a:lvl1pPr>
              <a:defRPr/>
            </a:lvl1pPr>
          </a:lstStyle>
          <a:p>
            <a:fld id="{B4927686-5A37-4230-AB06-946F9E3B0935}" type="slidenum">
              <a:rPr lang="en-US" altLang="zh-CN"/>
            </a:fld>
            <a:endParaRPr lang="en-US" altLang="zh-CN"/>
          </a:p>
        </p:txBody>
      </p:sp>
    </p:spTree>
  </p:cSld>
  <p:clrMapOvr>
    <a:masterClrMapping/>
  </p:clrMapOvr>
  <p:transition spd="med">
    <p:cover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endParaRPr lang="en-US" altLang="zh-CN"/>
          </a:p>
        </p:txBody>
      </p:sp>
      <p:sp>
        <p:nvSpPr>
          <p:cNvPr id="4" name="页脚占位符 3"/>
          <p:cNvSpPr>
            <a:spLocks noGrp="1"/>
          </p:cNvSpPr>
          <p:nvPr>
            <p:ph type="ftr" sz="quarter" idx="11"/>
          </p:nvPr>
        </p:nvSpPr>
        <p:spPr/>
        <p:txBody>
          <a:bodyPr/>
          <a:lstStyle>
            <a:lvl1pPr>
              <a:defRPr/>
            </a:lvl1pPr>
          </a:lstStyle>
          <a:p>
            <a:endParaRPr lang="en-US" altLang="zh-CN"/>
          </a:p>
        </p:txBody>
      </p:sp>
      <p:sp>
        <p:nvSpPr>
          <p:cNvPr id="5" name="灯片编号占位符 4"/>
          <p:cNvSpPr>
            <a:spLocks noGrp="1"/>
          </p:cNvSpPr>
          <p:nvPr>
            <p:ph type="sldNum" sz="quarter" idx="12"/>
          </p:nvPr>
        </p:nvSpPr>
        <p:spPr/>
        <p:txBody>
          <a:bodyPr/>
          <a:lstStyle>
            <a:lvl1pPr>
              <a:defRPr/>
            </a:lvl1pPr>
          </a:lstStyle>
          <a:p>
            <a:fld id="{01EC2D94-AB1A-4B93-A95D-2D977D4AC00D}" type="slidenum">
              <a:rPr lang="en-US" altLang="zh-CN"/>
            </a:fld>
            <a:endParaRPr lang="en-US" altLang="zh-CN"/>
          </a:p>
        </p:txBody>
      </p:sp>
    </p:spTree>
  </p:cSld>
  <p:clrMapOvr>
    <a:masterClrMapping/>
  </p:clrMapOvr>
  <p:transition spd="med">
    <p:cover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endParaRPr lang="en-US" altLang="zh-CN"/>
          </a:p>
        </p:txBody>
      </p:sp>
      <p:sp>
        <p:nvSpPr>
          <p:cNvPr id="3" name="页脚占位符 2"/>
          <p:cNvSpPr>
            <a:spLocks noGrp="1"/>
          </p:cNvSpPr>
          <p:nvPr>
            <p:ph type="ftr" sz="quarter" idx="11"/>
          </p:nvPr>
        </p:nvSpPr>
        <p:spPr/>
        <p:txBody>
          <a:bodyPr/>
          <a:lstStyle>
            <a:lvl1pPr>
              <a:defRPr/>
            </a:lvl1pPr>
          </a:lstStyle>
          <a:p>
            <a:endParaRPr lang="en-US" altLang="zh-CN"/>
          </a:p>
        </p:txBody>
      </p:sp>
      <p:sp>
        <p:nvSpPr>
          <p:cNvPr id="4" name="灯片编号占位符 3"/>
          <p:cNvSpPr>
            <a:spLocks noGrp="1"/>
          </p:cNvSpPr>
          <p:nvPr>
            <p:ph type="sldNum" sz="quarter" idx="12"/>
          </p:nvPr>
        </p:nvSpPr>
        <p:spPr/>
        <p:txBody>
          <a:bodyPr/>
          <a:lstStyle>
            <a:lvl1pPr>
              <a:defRPr/>
            </a:lvl1pPr>
          </a:lstStyle>
          <a:p>
            <a:fld id="{F7DC1138-0C9F-49DD-A501-E0A391E35A42}" type="slidenum">
              <a:rPr lang="en-US" altLang="zh-CN"/>
            </a:fld>
            <a:endParaRPr lang="en-US" altLang="zh-CN"/>
          </a:p>
        </p:txBody>
      </p:sp>
    </p:spTree>
  </p:cSld>
  <p:clrMapOvr>
    <a:masterClrMapping/>
  </p:clrMapOvr>
  <p:transition spd="med">
    <p:cover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CA956AC4-543E-4F56-B8C4-70B6F9C5DBD5}" type="slidenum">
              <a:rPr lang="en-US" altLang="zh-CN"/>
            </a:fld>
            <a:endParaRPr lang="en-US" altLang="zh-CN"/>
          </a:p>
        </p:txBody>
      </p:sp>
    </p:spTree>
  </p:cSld>
  <p:clrMapOvr>
    <a:masterClrMapping/>
  </p:clrMapOvr>
  <p:transition spd="med">
    <p:cover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07D91CFB-D9AB-48D7-ADA0-205C56D7EEA8}" type="slidenum">
              <a:rPr lang="en-US" altLang="zh-CN"/>
            </a:fld>
            <a:endParaRPr lang="en-US" altLang="zh-CN"/>
          </a:p>
        </p:txBody>
      </p:sp>
    </p:spTree>
  </p:cSld>
  <p:clrMapOvr>
    <a:masterClrMapping/>
  </p:clrMapOvr>
  <p:transition spd="med">
    <p:cover dir="r"/>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pn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2" Type="http://schemas.openxmlformats.org/officeDocument/2006/relationships/theme" Target="../theme/theme2.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2" cstate="print"/>
          <a:srcRect/>
          <a:stretch>
            <a:fillRect/>
          </a:stretch>
        </a:blipFill>
        <a:effectLst/>
      </p:bgPr>
    </p:bg>
    <p:spTree>
      <p:nvGrpSpPr>
        <p:cNvPr id="1" name=""/>
        <p:cNvGrpSpPr/>
        <p:nvPr/>
      </p:nvGrpSpPr>
      <p:grpSpPr>
        <a:xfrm>
          <a:off x="0" y="0"/>
          <a:ext cx="0" cy="0"/>
          <a:chOff x="0" y="0"/>
          <a:chExt cx="0" cy="0"/>
        </a:xfrm>
      </p:grpSpPr>
      <p:sp>
        <p:nvSpPr>
          <p:cNvPr id="297986" name="Rectangle 2"/>
          <p:cNvSpPr>
            <a:spLocks noGrp="1" noChangeArrowheads="1"/>
          </p:cNvSpPr>
          <p:nvPr>
            <p:ph type="title"/>
          </p:nvPr>
        </p:nvSpPr>
        <p:spPr bwMode="auto">
          <a:xfrm>
            <a:off x="468313" y="981075"/>
            <a:ext cx="8229600" cy="863600"/>
          </a:xfrm>
          <a:prstGeom prst="rect">
            <a:avLst/>
          </a:prstGeom>
          <a:noFill/>
          <a:ln w="9525">
            <a:noFill/>
            <a:miter lim="800000"/>
          </a:ln>
          <a:effec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297987" name="Rectangle 3"/>
          <p:cNvSpPr>
            <a:spLocks noGrp="1" noChangeArrowheads="1"/>
          </p:cNvSpPr>
          <p:nvPr>
            <p:ph type="body" idx="1"/>
          </p:nvPr>
        </p:nvSpPr>
        <p:spPr bwMode="auto">
          <a:xfrm>
            <a:off x="457200" y="1916113"/>
            <a:ext cx="8229600" cy="4210050"/>
          </a:xfrm>
          <a:prstGeom prst="rect">
            <a:avLst/>
          </a:prstGeom>
          <a:noFill/>
          <a:ln w="9525">
            <a:noFill/>
            <a:miter lim="800000"/>
          </a:ln>
          <a:effec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297988" name="Rectangle 4"/>
          <p:cNvSpPr>
            <a:spLocks noGrp="1" noChangeArrowheads="1"/>
          </p:cNvSpPr>
          <p:nvPr>
            <p:ph type="dt" sz="half" idx="2"/>
          </p:nvPr>
        </p:nvSpPr>
        <p:spPr bwMode="auto">
          <a:xfrm>
            <a:off x="457200" y="6245225"/>
            <a:ext cx="2133600" cy="476250"/>
          </a:xfrm>
          <a:prstGeom prst="rect">
            <a:avLst/>
          </a:prstGeom>
          <a:noFill/>
          <a:ln w="9525">
            <a:noFill/>
            <a:miter lim="800000"/>
          </a:ln>
          <a:effectLst/>
        </p:spPr>
        <p:txBody>
          <a:bodyPr vert="horz" wrap="square" lIns="91440" tIns="45720" rIns="91440" bIns="45720" numCol="1" anchor="t" anchorCtr="0" compatLnSpc="1"/>
          <a:lstStyle>
            <a:lvl1pPr>
              <a:defRPr sz="1400" b="0">
                <a:latin typeface="+mn-lt"/>
              </a:defRPr>
            </a:lvl1pPr>
          </a:lstStyle>
          <a:p>
            <a:endParaRPr lang="en-US" altLang="zh-CN"/>
          </a:p>
        </p:txBody>
      </p:sp>
      <p:sp>
        <p:nvSpPr>
          <p:cNvPr id="297989" name="Rectangle 5"/>
          <p:cNvSpPr>
            <a:spLocks noGrp="1" noChangeArrowheads="1"/>
          </p:cNvSpPr>
          <p:nvPr>
            <p:ph type="ftr" sz="quarter" idx="3"/>
          </p:nvPr>
        </p:nvSpPr>
        <p:spPr bwMode="auto">
          <a:xfrm>
            <a:off x="3124200" y="6245225"/>
            <a:ext cx="2895600" cy="476250"/>
          </a:xfrm>
          <a:prstGeom prst="rect">
            <a:avLst/>
          </a:prstGeom>
          <a:noFill/>
          <a:ln w="9525">
            <a:noFill/>
            <a:miter lim="800000"/>
          </a:ln>
          <a:effectLst/>
        </p:spPr>
        <p:txBody>
          <a:bodyPr vert="horz" wrap="square" lIns="91440" tIns="45720" rIns="91440" bIns="45720" numCol="1" anchor="t" anchorCtr="0" compatLnSpc="1"/>
          <a:lstStyle>
            <a:lvl1pPr algn="ctr">
              <a:defRPr sz="1400" b="0">
                <a:latin typeface="+mn-lt"/>
              </a:defRPr>
            </a:lvl1pPr>
          </a:lstStyle>
          <a:p>
            <a:endParaRPr lang="en-US" altLang="zh-CN"/>
          </a:p>
        </p:txBody>
      </p:sp>
      <p:sp>
        <p:nvSpPr>
          <p:cNvPr id="297990" name="Rectangle 6"/>
          <p:cNvSpPr>
            <a:spLocks noGrp="1" noChangeArrowheads="1"/>
          </p:cNvSpPr>
          <p:nvPr>
            <p:ph type="sldNum" sz="quarter" idx="4"/>
          </p:nvPr>
        </p:nvSpPr>
        <p:spPr bwMode="auto">
          <a:xfrm>
            <a:off x="6553200" y="6245225"/>
            <a:ext cx="2133600" cy="476250"/>
          </a:xfrm>
          <a:prstGeom prst="rect">
            <a:avLst/>
          </a:prstGeom>
          <a:noFill/>
          <a:ln w="9525">
            <a:noFill/>
            <a:miter lim="800000"/>
          </a:ln>
          <a:effectLst/>
        </p:spPr>
        <p:txBody>
          <a:bodyPr vert="horz" wrap="square" lIns="91440" tIns="45720" rIns="91440" bIns="45720" numCol="1" anchor="t" anchorCtr="0" compatLnSpc="1"/>
          <a:lstStyle>
            <a:lvl1pPr algn="r">
              <a:defRPr sz="1400" b="0">
                <a:latin typeface="+mn-lt"/>
              </a:defRPr>
            </a:lvl1pPr>
          </a:lstStyle>
          <a:p>
            <a:fld id="{791974BD-DD10-4F79-921E-3FE968DD521E}" type="slidenum">
              <a:rPr lang="en-US" altLang="zh-CN"/>
            </a:fld>
            <a:endParaRPr lang="en-US"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p:cover dir="r"/>
  </p:transition>
  <p:timing>
    <p:tnLst>
      <p:par>
        <p:cTn id="1" dur="indefinite" restart="never" nodeType="tmRoot"/>
      </p:par>
    </p:tnLst>
  </p:timing>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ea typeface="+mn-ea"/>
        </a:defRPr>
      </a:lvl2pPr>
      <a:lvl3pPr marL="1143000" indent="-228600" algn="l" rtl="0" fontAlgn="base">
        <a:spcBef>
          <a:spcPct val="20000"/>
        </a:spcBef>
        <a:spcAft>
          <a:spcPct val="0"/>
        </a:spcAft>
        <a:buChar char="•"/>
        <a:defRPr sz="2400">
          <a:solidFill>
            <a:schemeClr val="tx1"/>
          </a:solidFill>
          <a:latin typeface="+mn-lt"/>
          <a:ea typeface="+mn-ea"/>
        </a:defRPr>
      </a:lvl3pPr>
      <a:lvl4pPr marL="1600200" indent="-228600" algn="l" rtl="0" fontAlgn="base">
        <a:spcBef>
          <a:spcPct val="20000"/>
        </a:spcBef>
        <a:spcAft>
          <a:spcPct val="0"/>
        </a:spcAft>
        <a:buChar char="–"/>
        <a:defRPr sz="2000">
          <a:solidFill>
            <a:schemeClr val="tx1"/>
          </a:solidFill>
          <a:latin typeface="+mn-lt"/>
          <a:ea typeface="+mn-ea"/>
        </a:defRPr>
      </a:lvl4pPr>
      <a:lvl5pPr marL="2057400" indent="-228600" algn="l" rtl="0" fontAlgn="base">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48" name="Freeform 24"/>
          <p:cNvSpPr/>
          <p:nvPr/>
        </p:nvSpPr>
        <p:spPr bwMode="auto">
          <a:xfrm rot="-3172564">
            <a:off x="7777957" y="-15081"/>
            <a:ext cx="1162050" cy="2084387"/>
          </a:xfrm>
          <a:custGeom>
            <a:avLst/>
            <a:gdLst/>
            <a:ahLst/>
            <a:cxnLst>
              <a:cxn ang="0">
                <a:pos x="2903" y="433"/>
              </a:cxn>
              <a:cxn ang="0">
                <a:pos x="2565" y="80"/>
              </a:cxn>
              <a:cxn ang="0">
                <a:pos x="2241" y="0"/>
              </a:cxn>
              <a:cxn ang="0">
                <a:pos x="110" y="2811"/>
              </a:cxn>
              <a:cxn ang="0">
                <a:pos x="110" y="3228"/>
              </a:cxn>
              <a:cxn ang="0">
                <a:pos x="0" y="3631"/>
              </a:cxn>
              <a:cxn ang="0">
                <a:pos x="72" y="3686"/>
              </a:cxn>
              <a:cxn ang="0">
                <a:pos x="441" y="3355"/>
              </a:cxn>
              <a:cxn ang="0">
                <a:pos x="740" y="3228"/>
              </a:cxn>
              <a:cxn ang="0">
                <a:pos x="2903" y="433"/>
              </a:cxn>
              <a:cxn ang="0">
                <a:pos x="2903" y="433"/>
              </a:cxn>
            </a:cxnLst>
            <a:rect l="0" t="0" r="r" b="b"/>
            <a:pathLst>
              <a:path w="2903" h="3686">
                <a:moveTo>
                  <a:pt x="2903" y="433"/>
                </a:moveTo>
                <a:lnTo>
                  <a:pt x="2565" y="80"/>
                </a:lnTo>
                <a:lnTo>
                  <a:pt x="2241" y="0"/>
                </a:lnTo>
                <a:lnTo>
                  <a:pt x="110" y="2811"/>
                </a:lnTo>
                <a:lnTo>
                  <a:pt x="110" y="3228"/>
                </a:lnTo>
                <a:lnTo>
                  <a:pt x="0" y="3631"/>
                </a:lnTo>
                <a:lnTo>
                  <a:pt x="72" y="3686"/>
                </a:lnTo>
                <a:lnTo>
                  <a:pt x="441" y="3355"/>
                </a:lnTo>
                <a:lnTo>
                  <a:pt x="740" y="3228"/>
                </a:lnTo>
                <a:lnTo>
                  <a:pt x="2903" y="433"/>
                </a:lnTo>
                <a:lnTo>
                  <a:pt x="2903" y="433"/>
                </a:lnTo>
                <a:close/>
              </a:path>
            </a:pathLst>
          </a:custGeom>
          <a:solidFill>
            <a:srgbClr val="FFFFFF"/>
          </a:solidFill>
          <a:ln w="9525">
            <a:noFill/>
            <a:round/>
          </a:ln>
        </p:spPr>
        <p:txBody>
          <a:bodyPr/>
          <a:lstStyle/>
          <a:p>
            <a:endParaRPr lang="zh-CN" altLang="en-US"/>
          </a:p>
        </p:txBody>
      </p:sp>
      <p:sp>
        <p:nvSpPr>
          <p:cNvPr id="1026" name="Rectangle 2"/>
          <p:cNvSpPr>
            <a:spLocks noGrp="1" noChangeArrowheads="1"/>
          </p:cNvSpPr>
          <p:nvPr>
            <p:ph type="title"/>
          </p:nvPr>
        </p:nvSpPr>
        <p:spPr bwMode="auto">
          <a:xfrm>
            <a:off x="685800" y="152400"/>
            <a:ext cx="6870700" cy="1600200"/>
          </a:xfrm>
          <a:prstGeom prst="rect">
            <a:avLst/>
          </a:prstGeom>
          <a:noFill/>
          <a:ln w="9525">
            <a:noFill/>
            <a:miter lim="800000"/>
          </a:ln>
        </p:spPr>
        <p:txBody>
          <a:bodyPr vert="horz" wrap="square" lIns="91440" tIns="45720" rIns="91440" bIns="45720" numCol="1" anchor="b" anchorCtr="0" compatLnSpc="1"/>
          <a:lstStyle/>
          <a:p>
            <a:pPr lvl="0"/>
            <a:r>
              <a:rPr lang="zh-CN" altLang="en-US" smtClean="0"/>
              <a:t>单击此处编辑母版标题样式</a:t>
            </a:r>
            <a:endParaRPr lang="zh-CN" altLang="en-US" smtClean="0"/>
          </a:p>
        </p:txBody>
      </p:sp>
      <p:sp>
        <p:nvSpPr>
          <p:cNvPr id="1027" name="Rectangle 3"/>
          <p:cNvSpPr>
            <a:spLocks noGrp="1" noChangeArrowheads="1"/>
          </p:cNvSpPr>
          <p:nvPr>
            <p:ph type="body" idx="1"/>
          </p:nvPr>
        </p:nvSpPr>
        <p:spPr bwMode="auto">
          <a:xfrm>
            <a:off x="685800" y="1828800"/>
            <a:ext cx="7696200" cy="3657600"/>
          </a:xfrm>
          <a:prstGeom prst="rect">
            <a:avLst/>
          </a:prstGeom>
          <a:noFill/>
          <a:ln w="9525">
            <a:noFill/>
            <a:miter lim="800000"/>
          </a:ln>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028" name="Rectangle 4"/>
          <p:cNvSpPr>
            <a:spLocks noGrp="1" noChangeArrowheads="1"/>
          </p:cNvSpPr>
          <p:nvPr>
            <p:ph type="dt" sz="half" idx="2"/>
          </p:nvPr>
        </p:nvSpPr>
        <p:spPr bwMode="auto">
          <a:xfrm>
            <a:off x="1371600" y="6248400"/>
            <a:ext cx="1905000" cy="457200"/>
          </a:xfrm>
          <a:prstGeom prst="rect">
            <a:avLst/>
          </a:prstGeom>
          <a:noFill/>
          <a:ln w="9525">
            <a:noFill/>
            <a:miter lim="800000"/>
          </a:ln>
        </p:spPr>
        <p:txBody>
          <a:bodyPr vert="horz" wrap="square" lIns="91440" tIns="45720" rIns="91440" bIns="45720" numCol="1" anchor="t" anchorCtr="0" compatLnSpc="1"/>
          <a:lstStyle>
            <a:lvl1pPr eaLnBrk="1" hangingPunct="1">
              <a:defRPr sz="1400">
                <a:ea typeface="宋体" panose="02010600030101010101" pitchFamily="2" charset="-122"/>
              </a:defRPr>
            </a:lvl1pPr>
          </a:lstStyle>
          <a:p>
            <a:endParaRPr lang="en-US" altLang="zh-CN"/>
          </a:p>
        </p:txBody>
      </p:sp>
      <p:sp>
        <p:nvSpPr>
          <p:cNvPr id="1029" name="Rectangle 5"/>
          <p:cNvSpPr>
            <a:spLocks noGrp="1" noChangeArrowheads="1"/>
          </p:cNvSpPr>
          <p:nvPr>
            <p:ph type="ftr" sz="quarter" idx="3"/>
          </p:nvPr>
        </p:nvSpPr>
        <p:spPr bwMode="auto">
          <a:xfrm>
            <a:off x="3556000" y="6248400"/>
            <a:ext cx="2895600" cy="457200"/>
          </a:xfrm>
          <a:prstGeom prst="rect">
            <a:avLst/>
          </a:prstGeom>
          <a:noFill/>
          <a:ln w="9525">
            <a:noFill/>
            <a:miter lim="800000"/>
          </a:ln>
        </p:spPr>
        <p:txBody>
          <a:bodyPr vert="horz" wrap="square" lIns="91440" tIns="45720" rIns="91440" bIns="45720" numCol="1" anchor="t" anchorCtr="0" compatLnSpc="1"/>
          <a:lstStyle>
            <a:lvl1pPr algn="ctr" eaLnBrk="1" hangingPunct="1">
              <a:defRPr sz="1400">
                <a:ea typeface="宋体" panose="02010600030101010101" pitchFamily="2" charset="-122"/>
              </a:defRPr>
            </a:lvl1pPr>
          </a:lstStyle>
          <a:p>
            <a:endParaRPr lang="en-US" altLang="zh-CN"/>
          </a:p>
        </p:txBody>
      </p:sp>
      <p:sp>
        <p:nvSpPr>
          <p:cNvPr id="1030" name="Rectangle 6"/>
          <p:cNvSpPr>
            <a:spLocks noGrp="1" noChangeArrowheads="1"/>
          </p:cNvSpPr>
          <p:nvPr>
            <p:ph type="sldNum" sz="quarter" idx="4"/>
          </p:nvPr>
        </p:nvSpPr>
        <p:spPr bwMode="auto">
          <a:xfrm>
            <a:off x="6718300" y="6248400"/>
            <a:ext cx="1905000" cy="457200"/>
          </a:xfrm>
          <a:prstGeom prst="rect">
            <a:avLst/>
          </a:prstGeom>
          <a:noFill/>
          <a:ln w="9525">
            <a:noFill/>
            <a:miter lim="800000"/>
          </a:ln>
        </p:spPr>
        <p:txBody>
          <a:bodyPr vert="horz" wrap="square" lIns="91440" tIns="45720" rIns="91440" bIns="45720" numCol="1" anchor="t" anchorCtr="0" compatLnSpc="1"/>
          <a:lstStyle>
            <a:lvl1pPr algn="r" eaLnBrk="1" hangingPunct="1">
              <a:defRPr sz="1400">
                <a:ea typeface="宋体" panose="02010600030101010101" pitchFamily="2" charset="-122"/>
              </a:defRPr>
            </a:lvl1pPr>
          </a:lstStyle>
          <a:p>
            <a:fld id="{791974BD-DD10-4F79-921E-3FE968DD521E}" type="slidenum">
              <a:rPr lang="en-US" altLang="zh-CN" smtClean="0"/>
            </a:fld>
            <a:endParaRPr lang="en-US" altLang="zh-CN"/>
          </a:p>
        </p:txBody>
      </p:sp>
      <p:sp>
        <p:nvSpPr>
          <p:cNvPr id="1051" name="Freeform 27"/>
          <p:cNvSpPr/>
          <p:nvPr/>
        </p:nvSpPr>
        <p:spPr bwMode="auto">
          <a:xfrm rot="-3172564">
            <a:off x="7865269" y="24607"/>
            <a:ext cx="1165225" cy="2097087"/>
          </a:xfrm>
          <a:custGeom>
            <a:avLst/>
            <a:gdLst/>
            <a:ahLst/>
            <a:cxnLst>
              <a:cxn ang="0">
                <a:pos x="2293" y="0"/>
              </a:cxn>
              <a:cxn ang="0">
                <a:pos x="130" y="2835"/>
              </a:cxn>
              <a:cxn ang="0">
                <a:pos x="131" y="3201"/>
              </a:cxn>
              <a:cxn ang="0">
                <a:pos x="0" y="3633"/>
              </a:cxn>
              <a:cxn ang="0">
                <a:pos x="50" y="3703"/>
              </a:cxn>
              <a:cxn ang="0">
                <a:pos x="422" y="3352"/>
              </a:cxn>
              <a:cxn ang="0">
                <a:pos x="763" y="3220"/>
              </a:cxn>
              <a:cxn ang="0">
                <a:pos x="2911" y="428"/>
              </a:cxn>
              <a:cxn ang="0">
                <a:pos x="2589" y="96"/>
              </a:cxn>
              <a:cxn ang="0">
                <a:pos x="2293" y="0"/>
              </a:cxn>
              <a:cxn ang="0">
                <a:pos x="2293" y="0"/>
              </a:cxn>
            </a:cxnLst>
            <a:rect l="0" t="0" r="r" b="b"/>
            <a:pathLst>
              <a:path w="2911" h="3703">
                <a:moveTo>
                  <a:pt x="2293" y="0"/>
                </a:moveTo>
                <a:lnTo>
                  <a:pt x="130" y="2835"/>
                </a:lnTo>
                <a:lnTo>
                  <a:pt x="131" y="3201"/>
                </a:lnTo>
                <a:lnTo>
                  <a:pt x="0" y="3633"/>
                </a:lnTo>
                <a:lnTo>
                  <a:pt x="50" y="3703"/>
                </a:lnTo>
                <a:lnTo>
                  <a:pt x="422" y="3352"/>
                </a:lnTo>
                <a:lnTo>
                  <a:pt x="763" y="3220"/>
                </a:lnTo>
                <a:lnTo>
                  <a:pt x="2911" y="428"/>
                </a:lnTo>
                <a:lnTo>
                  <a:pt x="2589" y="96"/>
                </a:lnTo>
                <a:lnTo>
                  <a:pt x="2293" y="0"/>
                </a:lnTo>
                <a:lnTo>
                  <a:pt x="2293" y="0"/>
                </a:lnTo>
                <a:close/>
              </a:path>
            </a:pathLst>
          </a:custGeom>
          <a:solidFill>
            <a:schemeClr val="folHlink"/>
          </a:solidFill>
          <a:ln w="9525">
            <a:noFill/>
            <a:round/>
          </a:ln>
        </p:spPr>
        <p:txBody>
          <a:bodyPr/>
          <a:lstStyle/>
          <a:p>
            <a:endParaRPr lang="zh-CN" altLang="en-US"/>
          </a:p>
        </p:txBody>
      </p:sp>
      <p:sp>
        <p:nvSpPr>
          <p:cNvPr id="1053" name="Freeform 29"/>
          <p:cNvSpPr/>
          <p:nvPr/>
        </p:nvSpPr>
        <p:spPr bwMode="auto">
          <a:xfrm rot="-3172564">
            <a:off x="7831138" y="192088"/>
            <a:ext cx="1025525" cy="1571625"/>
          </a:xfrm>
          <a:custGeom>
            <a:avLst/>
            <a:gdLst/>
            <a:ahLst/>
            <a:cxnLst>
              <a:cxn ang="0">
                <a:pos x="0" y="2485"/>
              </a:cxn>
              <a:cxn ang="0">
                <a:pos x="432" y="2553"/>
              </a:cxn>
              <a:cxn ang="0">
                <a:pos x="736" y="2777"/>
              </a:cxn>
              <a:cxn ang="0">
                <a:pos x="2561" y="399"/>
              </a:cxn>
              <a:cxn ang="0">
                <a:pos x="2118" y="82"/>
              </a:cxn>
              <a:cxn ang="0">
                <a:pos x="1898" y="0"/>
              </a:cxn>
              <a:cxn ang="0">
                <a:pos x="0" y="2485"/>
              </a:cxn>
              <a:cxn ang="0">
                <a:pos x="0" y="2485"/>
              </a:cxn>
            </a:cxnLst>
            <a:rect l="0" t="0" r="r" b="b"/>
            <a:pathLst>
              <a:path w="2561" h="2777">
                <a:moveTo>
                  <a:pt x="0" y="2485"/>
                </a:moveTo>
                <a:lnTo>
                  <a:pt x="432" y="2553"/>
                </a:lnTo>
                <a:lnTo>
                  <a:pt x="736" y="2777"/>
                </a:lnTo>
                <a:lnTo>
                  <a:pt x="2561" y="399"/>
                </a:lnTo>
                <a:lnTo>
                  <a:pt x="2118" y="82"/>
                </a:lnTo>
                <a:lnTo>
                  <a:pt x="1898" y="0"/>
                </a:lnTo>
                <a:lnTo>
                  <a:pt x="0" y="2485"/>
                </a:lnTo>
                <a:lnTo>
                  <a:pt x="0" y="2485"/>
                </a:lnTo>
                <a:close/>
              </a:path>
            </a:pathLst>
          </a:custGeom>
          <a:solidFill>
            <a:schemeClr val="bg2"/>
          </a:solidFill>
          <a:ln w="9525">
            <a:noFill/>
            <a:round/>
          </a:ln>
        </p:spPr>
        <p:txBody>
          <a:bodyPr/>
          <a:lstStyle/>
          <a:p>
            <a:endParaRPr lang="zh-CN" altLang="en-US"/>
          </a:p>
        </p:txBody>
      </p:sp>
      <p:grpSp>
        <p:nvGrpSpPr>
          <p:cNvPr id="2" name="Group 142"/>
          <p:cNvGrpSpPr/>
          <p:nvPr/>
        </p:nvGrpSpPr>
        <p:grpSpPr bwMode="auto">
          <a:xfrm>
            <a:off x="7938" y="5540375"/>
            <a:ext cx="1784350" cy="1246188"/>
            <a:chOff x="5" y="3490"/>
            <a:chExt cx="1124" cy="785"/>
          </a:xfrm>
        </p:grpSpPr>
        <p:sp>
          <p:nvSpPr>
            <p:cNvPr id="1046" name="Freeform 22"/>
            <p:cNvSpPr/>
            <p:nvPr userDrawn="1"/>
          </p:nvSpPr>
          <p:spPr bwMode="auto">
            <a:xfrm>
              <a:off x="24" y="3505"/>
              <a:ext cx="1089" cy="649"/>
            </a:xfrm>
            <a:custGeom>
              <a:avLst/>
              <a:gdLst/>
              <a:ahLst/>
              <a:cxnLst>
                <a:cxn ang="0">
                  <a:pos x="1587" y="1260"/>
                </a:cxn>
                <a:cxn ang="0">
                  <a:pos x="1420" y="1106"/>
                </a:cxn>
                <a:cxn ang="0">
                  <a:pos x="1331" y="477"/>
                </a:cxn>
                <a:cxn ang="0">
                  <a:pos x="2139" y="330"/>
                </a:cxn>
                <a:cxn ang="0">
                  <a:pos x="2177" y="203"/>
                </a:cxn>
                <a:cxn ang="0">
                  <a:pos x="2099" y="100"/>
                </a:cxn>
                <a:cxn ang="0">
                  <a:pos x="1276" y="211"/>
                </a:cxn>
                <a:cxn ang="0">
                  <a:pos x="1219" y="32"/>
                </a:cxn>
                <a:cxn ang="0">
                  <a:pos x="1085" y="0"/>
                </a:cxn>
                <a:cxn ang="0">
                  <a:pos x="958" y="28"/>
                </a:cxn>
                <a:cxn ang="0">
                  <a:pos x="888" y="106"/>
                </a:cxn>
                <a:cxn ang="0">
                  <a:pos x="937" y="285"/>
                </a:cxn>
                <a:cxn ang="0">
                  <a:pos x="660" y="441"/>
                </a:cxn>
                <a:cxn ang="0">
                  <a:pos x="983" y="473"/>
                </a:cxn>
                <a:cxn ang="0">
                  <a:pos x="1112" y="889"/>
                </a:cxn>
                <a:cxn ang="0">
                  <a:pos x="141" y="469"/>
                </a:cxn>
                <a:cxn ang="0">
                  <a:pos x="46" y="509"/>
                </a:cxn>
                <a:cxn ang="0">
                  <a:pos x="0" y="636"/>
                </a:cxn>
                <a:cxn ang="0">
                  <a:pos x="55" y="779"/>
                </a:cxn>
                <a:cxn ang="0">
                  <a:pos x="1139" y="1288"/>
                </a:cxn>
                <a:cxn ang="0">
                  <a:pos x="1378" y="1256"/>
                </a:cxn>
                <a:cxn ang="0">
                  <a:pos x="1570" y="1298"/>
                </a:cxn>
                <a:cxn ang="0">
                  <a:pos x="1587" y="1260"/>
                </a:cxn>
                <a:cxn ang="0">
                  <a:pos x="1587" y="1260"/>
                </a:cxn>
              </a:cxnLst>
              <a:rect l="0" t="0" r="r" b="b"/>
              <a:pathLst>
                <a:path w="2177" h="1298">
                  <a:moveTo>
                    <a:pt x="1587" y="1260"/>
                  </a:moveTo>
                  <a:lnTo>
                    <a:pt x="1420" y="1106"/>
                  </a:lnTo>
                  <a:lnTo>
                    <a:pt x="1331" y="477"/>
                  </a:lnTo>
                  <a:lnTo>
                    <a:pt x="2139" y="330"/>
                  </a:lnTo>
                  <a:lnTo>
                    <a:pt x="2177" y="203"/>
                  </a:lnTo>
                  <a:lnTo>
                    <a:pt x="2099" y="100"/>
                  </a:lnTo>
                  <a:lnTo>
                    <a:pt x="1276" y="211"/>
                  </a:lnTo>
                  <a:lnTo>
                    <a:pt x="1219" y="32"/>
                  </a:lnTo>
                  <a:lnTo>
                    <a:pt x="1085" y="0"/>
                  </a:lnTo>
                  <a:lnTo>
                    <a:pt x="958" y="28"/>
                  </a:lnTo>
                  <a:lnTo>
                    <a:pt x="888" y="106"/>
                  </a:lnTo>
                  <a:lnTo>
                    <a:pt x="937" y="285"/>
                  </a:lnTo>
                  <a:lnTo>
                    <a:pt x="660" y="441"/>
                  </a:lnTo>
                  <a:lnTo>
                    <a:pt x="983" y="473"/>
                  </a:lnTo>
                  <a:lnTo>
                    <a:pt x="1112" y="889"/>
                  </a:lnTo>
                  <a:lnTo>
                    <a:pt x="141" y="469"/>
                  </a:lnTo>
                  <a:lnTo>
                    <a:pt x="46" y="509"/>
                  </a:lnTo>
                  <a:lnTo>
                    <a:pt x="0" y="636"/>
                  </a:lnTo>
                  <a:lnTo>
                    <a:pt x="55" y="779"/>
                  </a:lnTo>
                  <a:lnTo>
                    <a:pt x="1139" y="1288"/>
                  </a:lnTo>
                  <a:lnTo>
                    <a:pt x="1378" y="1256"/>
                  </a:lnTo>
                  <a:lnTo>
                    <a:pt x="1570" y="1298"/>
                  </a:lnTo>
                  <a:lnTo>
                    <a:pt x="1587" y="1260"/>
                  </a:lnTo>
                  <a:lnTo>
                    <a:pt x="1587" y="1260"/>
                  </a:lnTo>
                  <a:close/>
                </a:path>
              </a:pathLst>
            </a:custGeom>
            <a:solidFill>
              <a:srgbClr val="F8F8F8"/>
            </a:solidFill>
            <a:ln w="9525">
              <a:noFill/>
              <a:round/>
            </a:ln>
          </p:spPr>
          <p:txBody>
            <a:bodyPr/>
            <a:lstStyle/>
            <a:p>
              <a:endParaRPr lang="zh-CN" altLang="en-US"/>
            </a:p>
          </p:txBody>
        </p:sp>
        <p:sp>
          <p:nvSpPr>
            <p:cNvPr id="1047" name="Freeform 23"/>
            <p:cNvSpPr/>
            <p:nvPr userDrawn="1"/>
          </p:nvSpPr>
          <p:spPr bwMode="auto">
            <a:xfrm>
              <a:off x="1022" y="3582"/>
              <a:ext cx="71" cy="129"/>
            </a:xfrm>
            <a:custGeom>
              <a:avLst/>
              <a:gdLst/>
              <a:ahLst/>
              <a:cxnLst>
                <a:cxn ang="0">
                  <a:pos x="0" y="7"/>
                </a:cxn>
                <a:cxn ang="0">
                  <a:pos x="120" y="0"/>
                </a:cxn>
                <a:cxn ang="0">
                  <a:pos x="143" y="233"/>
                </a:cxn>
                <a:cxn ang="0">
                  <a:pos x="8" y="258"/>
                </a:cxn>
                <a:cxn ang="0">
                  <a:pos x="0" y="7"/>
                </a:cxn>
                <a:cxn ang="0">
                  <a:pos x="0" y="7"/>
                </a:cxn>
              </a:cxnLst>
              <a:rect l="0" t="0" r="r" b="b"/>
              <a:pathLst>
                <a:path w="143" h="258">
                  <a:moveTo>
                    <a:pt x="0" y="7"/>
                  </a:moveTo>
                  <a:lnTo>
                    <a:pt x="120" y="0"/>
                  </a:lnTo>
                  <a:lnTo>
                    <a:pt x="143" y="233"/>
                  </a:lnTo>
                  <a:lnTo>
                    <a:pt x="8" y="258"/>
                  </a:lnTo>
                  <a:lnTo>
                    <a:pt x="0" y="7"/>
                  </a:lnTo>
                  <a:lnTo>
                    <a:pt x="0" y="7"/>
                  </a:lnTo>
                  <a:close/>
                </a:path>
              </a:pathLst>
            </a:custGeom>
            <a:solidFill>
              <a:schemeClr val="accent1"/>
            </a:solidFill>
            <a:ln w="9525">
              <a:noFill/>
              <a:round/>
            </a:ln>
          </p:spPr>
          <p:txBody>
            <a:bodyPr/>
            <a:lstStyle/>
            <a:p>
              <a:endParaRPr lang="zh-CN" altLang="en-US"/>
            </a:p>
          </p:txBody>
        </p:sp>
        <p:sp>
          <p:nvSpPr>
            <p:cNvPr id="1049" name="Freeform 25"/>
            <p:cNvSpPr/>
            <p:nvPr userDrawn="1"/>
          </p:nvSpPr>
          <p:spPr bwMode="auto">
            <a:xfrm>
              <a:off x="20" y="3774"/>
              <a:ext cx="792" cy="410"/>
            </a:xfrm>
            <a:custGeom>
              <a:avLst/>
              <a:gdLst/>
              <a:ahLst/>
              <a:cxnLst>
                <a:cxn ang="0">
                  <a:pos x="137" y="0"/>
                </a:cxn>
                <a:cxn ang="0">
                  <a:pos x="1331" y="519"/>
                </a:cxn>
                <a:cxn ang="0">
                  <a:pos x="1428" y="638"/>
                </a:cxn>
                <a:cxn ang="0">
                  <a:pos x="1586" y="792"/>
                </a:cxn>
                <a:cxn ang="0">
                  <a:pos x="1565" y="821"/>
                </a:cxn>
                <a:cxn ang="0">
                  <a:pos x="1350" y="787"/>
                </a:cxn>
                <a:cxn ang="0">
                  <a:pos x="1145" y="811"/>
                </a:cxn>
                <a:cxn ang="0">
                  <a:pos x="42" y="298"/>
                </a:cxn>
                <a:cxn ang="0">
                  <a:pos x="0" y="150"/>
                </a:cxn>
                <a:cxn ang="0">
                  <a:pos x="46" y="32"/>
                </a:cxn>
                <a:cxn ang="0">
                  <a:pos x="137" y="0"/>
                </a:cxn>
                <a:cxn ang="0">
                  <a:pos x="137" y="0"/>
                </a:cxn>
              </a:cxnLst>
              <a:rect l="0" t="0" r="r" b="b"/>
              <a:pathLst>
                <a:path w="1586" h="821">
                  <a:moveTo>
                    <a:pt x="137" y="0"/>
                  </a:moveTo>
                  <a:lnTo>
                    <a:pt x="1331" y="519"/>
                  </a:lnTo>
                  <a:lnTo>
                    <a:pt x="1428" y="638"/>
                  </a:lnTo>
                  <a:lnTo>
                    <a:pt x="1586" y="792"/>
                  </a:lnTo>
                  <a:lnTo>
                    <a:pt x="1565" y="821"/>
                  </a:lnTo>
                  <a:lnTo>
                    <a:pt x="1350" y="787"/>
                  </a:lnTo>
                  <a:lnTo>
                    <a:pt x="1145" y="811"/>
                  </a:lnTo>
                  <a:lnTo>
                    <a:pt x="42" y="298"/>
                  </a:lnTo>
                  <a:lnTo>
                    <a:pt x="0" y="150"/>
                  </a:lnTo>
                  <a:lnTo>
                    <a:pt x="46" y="32"/>
                  </a:lnTo>
                  <a:lnTo>
                    <a:pt x="137" y="0"/>
                  </a:lnTo>
                  <a:lnTo>
                    <a:pt x="137" y="0"/>
                  </a:lnTo>
                  <a:close/>
                </a:path>
              </a:pathLst>
            </a:custGeom>
            <a:solidFill>
              <a:schemeClr val="tx2"/>
            </a:solidFill>
            <a:ln w="9525">
              <a:noFill/>
              <a:round/>
            </a:ln>
          </p:spPr>
          <p:txBody>
            <a:bodyPr/>
            <a:lstStyle/>
            <a:p>
              <a:endParaRPr lang="zh-CN" altLang="en-US"/>
            </a:p>
          </p:txBody>
        </p:sp>
        <p:sp>
          <p:nvSpPr>
            <p:cNvPr id="1050" name="Freeform 26"/>
            <p:cNvSpPr/>
            <p:nvPr userDrawn="1"/>
          </p:nvSpPr>
          <p:spPr bwMode="auto">
            <a:xfrm>
              <a:off x="129" y="3808"/>
              <a:ext cx="525" cy="374"/>
            </a:xfrm>
            <a:custGeom>
              <a:avLst/>
              <a:gdLst/>
              <a:ahLst/>
              <a:cxnLst>
                <a:cxn ang="0">
                  <a:pos x="0" y="325"/>
                </a:cxn>
                <a:cxn ang="0">
                  <a:pos x="922" y="747"/>
                </a:cxn>
                <a:cxn ang="0">
                  <a:pos x="939" y="534"/>
                </a:cxn>
                <a:cxn ang="0">
                  <a:pos x="1049" y="422"/>
                </a:cxn>
                <a:cxn ang="0">
                  <a:pos x="78" y="0"/>
                </a:cxn>
                <a:cxn ang="0">
                  <a:pos x="0" y="127"/>
                </a:cxn>
                <a:cxn ang="0">
                  <a:pos x="0" y="325"/>
                </a:cxn>
                <a:cxn ang="0">
                  <a:pos x="0" y="325"/>
                </a:cxn>
              </a:cxnLst>
              <a:rect l="0" t="0" r="r" b="b"/>
              <a:pathLst>
                <a:path w="1049" h="747">
                  <a:moveTo>
                    <a:pt x="0" y="325"/>
                  </a:moveTo>
                  <a:lnTo>
                    <a:pt x="922" y="747"/>
                  </a:lnTo>
                  <a:lnTo>
                    <a:pt x="939" y="534"/>
                  </a:lnTo>
                  <a:lnTo>
                    <a:pt x="1049" y="422"/>
                  </a:lnTo>
                  <a:lnTo>
                    <a:pt x="78" y="0"/>
                  </a:lnTo>
                  <a:lnTo>
                    <a:pt x="0" y="127"/>
                  </a:lnTo>
                  <a:lnTo>
                    <a:pt x="0" y="325"/>
                  </a:lnTo>
                  <a:lnTo>
                    <a:pt x="0" y="325"/>
                  </a:lnTo>
                  <a:close/>
                </a:path>
              </a:pathLst>
            </a:custGeom>
            <a:solidFill>
              <a:schemeClr val="bg2"/>
            </a:solidFill>
            <a:ln w="9525">
              <a:noFill/>
              <a:round/>
            </a:ln>
          </p:spPr>
          <p:txBody>
            <a:bodyPr/>
            <a:lstStyle/>
            <a:p>
              <a:endParaRPr lang="zh-CN" altLang="en-US"/>
            </a:p>
          </p:txBody>
        </p:sp>
        <p:sp>
          <p:nvSpPr>
            <p:cNvPr id="1057" name="Freeform 33"/>
            <p:cNvSpPr/>
            <p:nvPr userDrawn="1"/>
          </p:nvSpPr>
          <p:spPr bwMode="auto">
            <a:xfrm>
              <a:off x="485" y="3532"/>
              <a:ext cx="135" cy="121"/>
            </a:xfrm>
            <a:custGeom>
              <a:avLst/>
              <a:gdLst/>
              <a:ahLst/>
              <a:cxnLst>
                <a:cxn ang="0">
                  <a:pos x="0" y="28"/>
                </a:cxn>
                <a:cxn ang="0">
                  <a:pos x="160" y="0"/>
                </a:cxn>
                <a:cxn ang="0">
                  <a:pos x="251" y="36"/>
                </a:cxn>
                <a:cxn ang="0">
                  <a:pos x="272" y="139"/>
                </a:cxn>
                <a:cxn ang="0">
                  <a:pos x="164" y="146"/>
                </a:cxn>
                <a:cxn ang="0">
                  <a:pos x="32" y="241"/>
                </a:cxn>
                <a:cxn ang="0">
                  <a:pos x="0" y="28"/>
                </a:cxn>
                <a:cxn ang="0">
                  <a:pos x="0" y="28"/>
                </a:cxn>
              </a:cxnLst>
              <a:rect l="0" t="0" r="r" b="b"/>
              <a:pathLst>
                <a:path w="272" h="241">
                  <a:moveTo>
                    <a:pt x="0" y="28"/>
                  </a:moveTo>
                  <a:lnTo>
                    <a:pt x="160" y="0"/>
                  </a:lnTo>
                  <a:lnTo>
                    <a:pt x="251" y="36"/>
                  </a:lnTo>
                  <a:lnTo>
                    <a:pt x="272" y="139"/>
                  </a:lnTo>
                  <a:lnTo>
                    <a:pt x="164" y="146"/>
                  </a:lnTo>
                  <a:lnTo>
                    <a:pt x="32" y="241"/>
                  </a:lnTo>
                  <a:lnTo>
                    <a:pt x="0" y="28"/>
                  </a:lnTo>
                  <a:lnTo>
                    <a:pt x="0" y="28"/>
                  </a:lnTo>
                  <a:close/>
                </a:path>
              </a:pathLst>
            </a:custGeom>
            <a:solidFill>
              <a:schemeClr val="hlink"/>
            </a:solidFill>
            <a:ln w="9525">
              <a:noFill/>
              <a:round/>
            </a:ln>
          </p:spPr>
          <p:txBody>
            <a:bodyPr/>
            <a:lstStyle/>
            <a:p>
              <a:endParaRPr lang="zh-CN" altLang="en-US"/>
            </a:p>
          </p:txBody>
        </p:sp>
        <p:sp>
          <p:nvSpPr>
            <p:cNvPr id="1058" name="Freeform 34"/>
            <p:cNvSpPr/>
            <p:nvPr userDrawn="1"/>
          </p:nvSpPr>
          <p:spPr bwMode="auto">
            <a:xfrm>
              <a:off x="641" y="4163"/>
              <a:ext cx="76" cy="112"/>
            </a:xfrm>
            <a:custGeom>
              <a:avLst/>
              <a:gdLst/>
              <a:ahLst/>
              <a:cxnLst>
                <a:cxn ang="0">
                  <a:pos x="152" y="4"/>
                </a:cxn>
                <a:cxn ang="0">
                  <a:pos x="152" y="224"/>
                </a:cxn>
                <a:cxn ang="0">
                  <a:pos x="0" y="8"/>
                </a:cxn>
                <a:cxn ang="0">
                  <a:pos x="72" y="0"/>
                </a:cxn>
                <a:cxn ang="0">
                  <a:pos x="152" y="4"/>
                </a:cxn>
                <a:cxn ang="0">
                  <a:pos x="152" y="4"/>
                </a:cxn>
              </a:cxnLst>
              <a:rect l="0" t="0" r="r" b="b"/>
              <a:pathLst>
                <a:path w="152" h="224">
                  <a:moveTo>
                    <a:pt x="152" y="4"/>
                  </a:moveTo>
                  <a:lnTo>
                    <a:pt x="152" y="224"/>
                  </a:lnTo>
                  <a:lnTo>
                    <a:pt x="0" y="8"/>
                  </a:lnTo>
                  <a:lnTo>
                    <a:pt x="72" y="0"/>
                  </a:lnTo>
                  <a:lnTo>
                    <a:pt x="152" y="4"/>
                  </a:lnTo>
                  <a:lnTo>
                    <a:pt x="152" y="4"/>
                  </a:lnTo>
                  <a:close/>
                </a:path>
              </a:pathLst>
            </a:custGeom>
            <a:solidFill>
              <a:schemeClr val="hlink"/>
            </a:solidFill>
            <a:ln w="9525">
              <a:noFill/>
              <a:round/>
            </a:ln>
          </p:spPr>
          <p:txBody>
            <a:bodyPr/>
            <a:lstStyle/>
            <a:p>
              <a:endParaRPr lang="zh-CN" altLang="en-US"/>
            </a:p>
          </p:txBody>
        </p:sp>
        <p:sp>
          <p:nvSpPr>
            <p:cNvPr id="1059" name="Freeform 35"/>
            <p:cNvSpPr/>
            <p:nvPr userDrawn="1"/>
          </p:nvSpPr>
          <p:spPr bwMode="auto">
            <a:xfrm>
              <a:off x="504" y="3607"/>
              <a:ext cx="193" cy="383"/>
            </a:xfrm>
            <a:custGeom>
              <a:avLst/>
              <a:gdLst/>
              <a:ahLst/>
              <a:cxnLst>
                <a:cxn ang="0">
                  <a:pos x="0" y="80"/>
                </a:cxn>
                <a:cxn ang="0">
                  <a:pos x="87" y="0"/>
                </a:cxn>
                <a:cxn ang="0">
                  <a:pos x="232" y="6"/>
                </a:cxn>
                <a:cxn ang="0">
                  <a:pos x="386" y="764"/>
                </a:cxn>
                <a:cxn ang="0">
                  <a:pos x="279" y="720"/>
                </a:cxn>
                <a:cxn ang="0">
                  <a:pos x="152" y="677"/>
                </a:cxn>
                <a:cxn ang="0">
                  <a:pos x="0" y="80"/>
                </a:cxn>
                <a:cxn ang="0">
                  <a:pos x="0" y="80"/>
                </a:cxn>
              </a:cxnLst>
              <a:rect l="0" t="0" r="r" b="b"/>
              <a:pathLst>
                <a:path w="386" h="764">
                  <a:moveTo>
                    <a:pt x="0" y="80"/>
                  </a:moveTo>
                  <a:lnTo>
                    <a:pt x="87" y="0"/>
                  </a:lnTo>
                  <a:lnTo>
                    <a:pt x="232" y="6"/>
                  </a:lnTo>
                  <a:lnTo>
                    <a:pt x="386" y="764"/>
                  </a:lnTo>
                  <a:lnTo>
                    <a:pt x="279" y="720"/>
                  </a:lnTo>
                  <a:lnTo>
                    <a:pt x="152" y="677"/>
                  </a:lnTo>
                  <a:lnTo>
                    <a:pt x="0" y="80"/>
                  </a:lnTo>
                  <a:lnTo>
                    <a:pt x="0" y="80"/>
                  </a:lnTo>
                  <a:close/>
                </a:path>
              </a:pathLst>
            </a:custGeom>
            <a:solidFill>
              <a:schemeClr val="bg2"/>
            </a:solidFill>
            <a:ln w="9525">
              <a:noFill/>
              <a:round/>
            </a:ln>
          </p:spPr>
          <p:txBody>
            <a:bodyPr/>
            <a:lstStyle/>
            <a:p>
              <a:endParaRPr lang="zh-CN" altLang="en-US"/>
            </a:p>
          </p:txBody>
        </p:sp>
        <p:sp>
          <p:nvSpPr>
            <p:cNvPr id="1060" name="Freeform 36"/>
            <p:cNvSpPr/>
            <p:nvPr userDrawn="1"/>
          </p:nvSpPr>
          <p:spPr bwMode="auto">
            <a:xfrm>
              <a:off x="668" y="3590"/>
              <a:ext cx="364" cy="174"/>
            </a:xfrm>
            <a:custGeom>
              <a:avLst/>
              <a:gdLst/>
              <a:ahLst/>
              <a:cxnLst>
                <a:cxn ang="0">
                  <a:pos x="692" y="0"/>
                </a:cxn>
                <a:cxn ang="0">
                  <a:pos x="0" y="106"/>
                </a:cxn>
                <a:cxn ang="0">
                  <a:pos x="28" y="348"/>
                </a:cxn>
                <a:cxn ang="0">
                  <a:pos x="715" y="237"/>
                </a:cxn>
                <a:cxn ang="0">
                  <a:pos x="728" y="43"/>
                </a:cxn>
                <a:cxn ang="0">
                  <a:pos x="692" y="0"/>
                </a:cxn>
                <a:cxn ang="0">
                  <a:pos x="692" y="0"/>
                </a:cxn>
              </a:cxnLst>
              <a:rect l="0" t="0" r="r" b="b"/>
              <a:pathLst>
                <a:path w="728" h="348">
                  <a:moveTo>
                    <a:pt x="692" y="0"/>
                  </a:moveTo>
                  <a:lnTo>
                    <a:pt x="0" y="106"/>
                  </a:lnTo>
                  <a:lnTo>
                    <a:pt x="28" y="348"/>
                  </a:lnTo>
                  <a:lnTo>
                    <a:pt x="715" y="237"/>
                  </a:lnTo>
                  <a:lnTo>
                    <a:pt x="728" y="43"/>
                  </a:lnTo>
                  <a:lnTo>
                    <a:pt x="692" y="0"/>
                  </a:lnTo>
                  <a:lnTo>
                    <a:pt x="692" y="0"/>
                  </a:lnTo>
                  <a:close/>
                </a:path>
              </a:pathLst>
            </a:custGeom>
            <a:solidFill>
              <a:schemeClr val="bg2"/>
            </a:solidFill>
            <a:ln w="9525">
              <a:noFill/>
              <a:round/>
            </a:ln>
          </p:spPr>
          <p:txBody>
            <a:bodyPr/>
            <a:lstStyle/>
            <a:p>
              <a:endParaRPr lang="zh-CN" altLang="en-US"/>
            </a:p>
          </p:txBody>
        </p:sp>
        <p:sp>
          <p:nvSpPr>
            <p:cNvPr id="1061" name="Freeform 37"/>
            <p:cNvSpPr/>
            <p:nvPr userDrawn="1"/>
          </p:nvSpPr>
          <p:spPr bwMode="auto">
            <a:xfrm>
              <a:off x="347" y="3693"/>
              <a:ext cx="156" cy="67"/>
            </a:xfrm>
            <a:custGeom>
              <a:avLst/>
              <a:gdLst/>
              <a:ahLst/>
              <a:cxnLst>
                <a:cxn ang="0">
                  <a:pos x="272" y="0"/>
                </a:cxn>
                <a:cxn ang="0">
                  <a:pos x="0" y="78"/>
                </a:cxn>
                <a:cxn ang="0">
                  <a:pos x="312" y="135"/>
                </a:cxn>
                <a:cxn ang="0">
                  <a:pos x="272" y="0"/>
                </a:cxn>
                <a:cxn ang="0">
                  <a:pos x="272" y="0"/>
                </a:cxn>
              </a:cxnLst>
              <a:rect l="0" t="0" r="r" b="b"/>
              <a:pathLst>
                <a:path w="312" h="135">
                  <a:moveTo>
                    <a:pt x="272" y="0"/>
                  </a:moveTo>
                  <a:lnTo>
                    <a:pt x="0" y="78"/>
                  </a:lnTo>
                  <a:lnTo>
                    <a:pt x="312" y="135"/>
                  </a:lnTo>
                  <a:lnTo>
                    <a:pt x="272" y="0"/>
                  </a:lnTo>
                  <a:lnTo>
                    <a:pt x="272" y="0"/>
                  </a:lnTo>
                  <a:close/>
                </a:path>
              </a:pathLst>
            </a:custGeom>
            <a:solidFill>
              <a:schemeClr val="accent1"/>
            </a:solidFill>
            <a:ln w="9525">
              <a:noFill/>
              <a:round/>
            </a:ln>
          </p:spPr>
          <p:txBody>
            <a:bodyPr/>
            <a:lstStyle/>
            <a:p>
              <a:endParaRPr lang="zh-CN" altLang="en-US"/>
            </a:p>
          </p:txBody>
        </p:sp>
        <p:grpSp>
          <p:nvGrpSpPr>
            <p:cNvPr id="3" name="Group 137"/>
            <p:cNvGrpSpPr/>
            <p:nvPr userDrawn="1"/>
          </p:nvGrpSpPr>
          <p:grpSpPr bwMode="auto">
            <a:xfrm>
              <a:off x="5" y="3490"/>
              <a:ext cx="1124" cy="780"/>
              <a:chOff x="5" y="3490"/>
              <a:chExt cx="1124" cy="780"/>
            </a:xfrm>
          </p:grpSpPr>
          <p:grpSp>
            <p:nvGrpSpPr>
              <p:cNvPr id="4" name="Group 128"/>
              <p:cNvGrpSpPr/>
              <p:nvPr userDrawn="1"/>
            </p:nvGrpSpPr>
            <p:grpSpPr bwMode="auto">
              <a:xfrm>
                <a:off x="499" y="3562"/>
                <a:ext cx="548" cy="708"/>
                <a:chOff x="499" y="3562"/>
                <a:chExt cx="548" cy="708"/>
              </a:xfrm>
            </p:grpSpPr>
            <p:sp>
              <p:nvSpPr>
                <p:cNvPr id="1073" name="Freeform 49"/>
                <p:cNvSpPr/>
                <p:nvPr userDrawn="1"/>
              </p:nvSpPr>
              <p:spPr bwMode="auto">
                <a:xfrm>
                  <a:off x="499" y="3587"/>
                  <a:ext cx="157" cy="87"/>
                </a:xfrm>
                <a:custGeom>
                  <a:avLst/>
                  <a:gdLst/>
                  <a:ahLst/>
                  <a:cxnLst>
                    <a:cxn ang="0">
                      <a:pos x="0" y="107"/>
                    </a:cxn>
                    <a:cxn ang="0">
                      <a:pos x="114" y="10"/>
                    </a:cxn>
                    <a:cxn ang="0">
                      <a:pos x="213" y="0"/>
                    </a:cxn>
                    <a:cxn ang="0">
                      <a:pos x="292" y="27"/>
                    </a:cxn>
                    <a:cxn ang="0">
                      <a:pos x="313" y="91"/>
                    </a:cxn>
                    <a:cxn ang="0">
                      <a:pos x="167" y="67"/>
                    </a:cxn>
                    <a:cxn ang="0">
                      <a:pos x="74" y="101"/>
                    </a:cxn>
                    <a:cxn ang="0">
                      <a:pos x="13" y="175"/>
                    </a:cxn>
                    <a:cxn ang="0">
                      <a:pos x="0" y="107"/>
                    </a:cxn>
                    <a:cxn ang="0">
                      <a:pos x="0" y="107"/>
                    </a:cxn>
                  </a:cxnLst>
                  <a:rect l="0" t="0" r="r" b="b"/>
                  <a:pathLst>
                    <a:path w="313" h="175">
                      <a:moveTo>
                        <a:pt x="0" y="107"/>
                      </a:moveTo>
                      <a:lnTo>
                        <a:pt x="114" y="10"/>
                      </a:lnTo>
                      <a:lnTo>
                        <a:pt x="213" y="0"/>
                      </a:lnTo>
                      <a:lnTo>
                        <a:pt x="292" y="27"/>
                      </a:lnTo>
                      <a:lnTo>
                        <a:pt x="313" y="91"/>
                      </a:lnTo>
                      <a:lnTo>
                        <a:pt x="167" y="67"/>
                      </a:lnTo>
                      <a:lnTo>
                        <a:pt x="74" y="101"/>
                      </a:lnTo>
                      <a:lnTo>
                        <a:pt x="13" y="175"/>
                      </a:lnTo>
                      <a:lnTo>
                        <a:pt x="0" y="107"/>
                      </a:lnTo>
                      <a:lnTo>
                        <a:pt x="0" y="107"/>
                      </a:lnTo>
                      <a:close/>
                    </a:path>
                  </a:pathLst>
                </a:custGeom>
                <a:solidFill>
                  <a:schemeClr val="accent2"/>
                </a:solidFill>
                <a:ln w="9525">
                  <a:noFill/>
                  <a:round/>
                </a:ln>
              </p:spPr>
              <p:txBody>
                <a:bodyPr/>
                <a:lstStyle/>
                <a:p>
                  <a:endParaRPr lang="zh-CN" altLang="en-US"/>
                </a:p>
              </p:txBody>
            </p:sp>
            <p:sp>
              <p:nvSpPr>
                <p:cNvPr id="1077" name="Freeform 53"/>
                <p:cNvSpPr/>
                <p:nvPr userDrawn="1"/>
              </p:nvSpPr>
              <p:spPr bwMode="auto">
                <a:xfrm>
                  <a:off x="636" y="4137"/>
                  <a:ext cx="115" cy="133"/>
                </a:xfrm>
                <a:custGeom>
                  <a:avLst/>
                  <a:gdLst/>
                  <a:ahLst/>
                  <a:cxnLst>
                    <a:cxn ang="0">
                      <a:pos x="0" y="40"/>
                    </a:cxn>
                    <a:cxn ang="0">
                      <a:pos x="160" y="266"/>
                    </a:cxn>
                    <a:cxn ang="0">
                      <a:pos x="230" y="251"/>
                    </a:cxn>
                    <a:cxn ang="0">
                      <a:pos x="223" y="17"/>
                    </a:cxn>
                    <a:cxn ang="0">
                      <a:pos x="166" y="0"/>
                    </a:cxn>
                    <a:cxn ang="0">
                      <a:pos x="179" y="197"/>
                    </a:cxn>
                    <a:cxn ang="0">
                      <a:pos x="71" y="4"/>
                    </a:cxn>
                    <a:cxn ang="0">
                      <a:pos x="0" y="40"/>
                    </a:cxn>
                    <a:cxn ang="0">
                      <a:pos x="0" y="40"/>
                    </a:cxn>
                  </a:cxnLst>
                  <a:rect l="0" t="0" r="r" b="b"/>
                  <a:pathLst>
                    <a:path w="230" h="266">
                      <a:moveTo>
                        <a:pt x="0" y="40"/>
                      </a:moveTo>
                      <a:lnTo>
                        <a:pt x="160" y="266"/>
                      </a:lnTo>
                      <a:lnTo>
                        <a:pt x="230" y="251"/>
                      </a:lnTo>
                      <a:lnTo>
                        <a:pt x="223" y="17"/>
                      </a:lnTo>
                      <a:lnTo>
                        <a:pt x="166" y="0"/>
                      </a:lnTo>
                      <a:lnTo>
                        <a:pt x="179" y="197"/>
                      </a:lnTo>
                      <a:lnTo>
                        <a:pt x="71" y="4"/>
                      </a:lnTo>
                      <a:lnTo>
                        <a:pt x="0" y="40"/>
                      </a:lnTo>
                      <a:lnTo>
                        <a:pt x="0" y="40"/>
                      </a:lnTo>
                      <a:close/>
                    </a:path>
                  </a:pathLst>
                </a:custGeom>
                <a:solidFill>
                  <a:schemeClr val="accent2"/>
                </a:solidFill>
                <a:ln w="9525">
                  <a:noFill/>
                  <a:round/>
                </a:ln>
              </p:spPr>
              <p:txBody>
                <a:bodyPr/>
                <a:lstStyle/>
                <a:p>
                  <a:endParaRPr lang="zh-CN" altLang="en-US"/>
                </a:p>
              </p:txBody>
            </p:sp>
            <p:sp>
              <p:nvSpPr>
                <p:cNvPr id="1080" name="Freeform 56"/>
                <p:cNvSpPr/>
                <p:nvPr userDrawn="1"/>
              </p:nvSpPr>
              <p:spPr bwMode="auto">
                <a:xfrm>
                  <a:off x="1004" y="3562"/>
                  <a:ext cx="43" cy="117"/>
                </a:xfrm>
                <a:custGeom>
                  <a:avLst/>
                  <a:gdLst/>
                  <a:ahLst/>
                  <a:cxnLst>
                    <a:cxn ang="0">
                      <a:pos x="0" y="19"/>
                    </a:cxn>
                    <a:cxn ang="0">
                      <a:pos x="36" y="93"/>
                    </a:cxn>
                    <a:cxn ang="0">
                      <a:pos x="44" y="154"/>
                    </a:cxn>
                    <a:cxn ang="0">
                      <a:pos x="27" y="234"/>
                    </a:cxn>
                    <a:cxn ang="0">
                      <a:pos x="80" y="220"/>
                    </a:cxn>
                    <a:cxn ang="0">
                      <a:pos x="87" y="116"/>
                    </a:cxn>
                    <a:cxn ang="0">
                      <a:pos x="46" y="0"/>
                    </a:cxn>
                    <a:cxn ang="0">
                      <a:pos x="0" y="19"/>
                    </a:cxn>
                    <a:cxn ang="0">
                      <a:pos x="0" y="19"/>
                    </a:cxn>
                  </a:cxnLst>
                  <a:rect l="0" t="0" r="r" b="b"/>
                  <a:pathLst>
                    <a:path w="87" h="234">
                      <a:moveTo>
                        <a:pt x="0" y="19"/>
                      </a:moveTo>
                      <a:lnTo>
                        <a:pt x="36" y="93"/>
                      </a:lnTo>
                      <a:lnTo>
                        <a:pt x="44" y="154"/>
                      </a:lnTo>
                      <a:lnTo>
                        <a:pt x="27" y="234"/>
                      </a:lnTo>
                      <a:lnTo>
                        <a:pt x="80" y="220"/>
                      </a:lnTo>
                      <a:lnTo>
                        <a:pt x="87" y="116"/>
                      </a:lnTo>
                      <a:lnTo>
                        <a:pt x="46" y="0"/>
                      </a:lnTo>
                      <a:lnTo>
                        <a:pt x="0" y="19"/>
                      </a:lnTo>
                      <a:lnTo>
                        <a:pt x="0" y="19"/>
                      </a:lnTo>
                      <a:close/>
                    </a:path>
                  </a:pathLst>
                </a:custGeom>
                <a:solidFill>
                  <a:schemeClr val="accent2"/>
                </a:solidFill>
                <a:ln w="9525">
                  <a:noFill/>
                  <a:round/>
                </a:ln>
              </p:spPr>
              <p:txBody>
                <a:bodyPr/>
                <a:lstStyle/>
                <a:p>
                  <a:endParaRPr lang="zh-CN" altLang="en-US"/>
                </a:p>
              </p:txBody>
            </p:sp>
          </p:grpSp>
          <p:sp>
            <p:nvSpPr>
              <p:cNvPr id="1070" name="Freeform 46"/>
              <p:cNvSpPr/>
              <p:nvPr userDrawn="1"/>
            </p:nvSpPr>
            <p:spPr bwMode="auto">
              <a:xfrm>
                <a:off x="76" y="3732"/>
                <a:ext cx="595" cy="250"/>
              </a:xfrm>
              <a:custGeom>
                <a:avLst/>
                <a:gdLst/>
                <a:ahLst/>
                <a:cxnLst>
                  <a:cxn ang="0">
                    <a:pos x="100" y="0"/>
                  </a:cxn>
                  <a:cxn ang="0">
                    <a:pos x="1190" y="490"/>
                  </a:cxn>
                  <a:cxn ang="0">
                    <a:pos x="1076" y="500"/>
                  </a:cxn>
                  <a:cxn ang="0">
                    <a:pos x="0" y="27"/>
                  </a:cxn>
                  <a:cxn ang="0">
                    <a:pos x="100" y="0"/>
                  </a:cxn>
                  <a:cxn ang="0">
                    <a:pos x="100" y="0"/>
                  </a:cxn>
                </a:cxnLst>
                <a:rect l="0" t="0" r="r" b="b"/>
                <a:pathLst>
                  <a:path w="1190" h="500">
                    <a:moveTo>
                      <a:pt x="100" y="0"/>
                    </a:moveTo>
                    <a:lnTo>
                      <a:pt x="1190" y="490"/>
                    </a:lnTo>
                    <a:lnTo>
                      <a:pt x="1076" y="500"/>
                    </a:lnTo>
                    <a:lnTo>
                      <a:pt x="0" y="27"/>
                    </a:lnTo>
                    <a:lnTo>
                      <a:pt x="100" y="0"/>
                    </a:lnTo>
                    <a:lnTo>
                      <a:pt x="100" y="0"/>
                    </a:lnTo>
                    <a:close/>
                  </a:path>
                </a:pathLst>
              </a:custGeom>
              <a:solidFill>
                <a:schemeClr val="accent2"/>
              </a:solidFill>
              <a:ln w="9525">
                <a:noFill/>
                <a:round/>
              </a:ln>
            </p:spPr>
            <p:txBody>
              <a:bodyPr/>
              <a:lstStyle/>
              <a:p>
                <a:endParaRPr lang="zh-CN" altLang="en-US"/>
              </a:p>
            </p:txBody>
          </p:sp>
          <p:sp>
            <p:nvSpPr>
              <p:cNvPr id="1074" name="Freeform 50"/>
              <p:cNvSpPr/>
              <p:nvPr userDrawn="1"/>
            </p:nvSpPr>
            <p:spPr bwMode="auto">
              <a:xfrm>
                <a:off x="260" y="3886"/>
                <a:ext cx="244" cy="148"/>
              </a:xfrm>
              <a:custGeom>
                <a:avLst/>
                <a:gdLst/>
                <a:ahLst/>
                <a:cxnLst>
                  <a:cxn ang="0">
                    <a:pos x="14" y="34"/>
                  </a:cxn>
                  <a:cxn ang="0">
                    <a:pos x="160" y="66"/>
                  </a:cxn>
                  <a:cxn ang="0">
                    <a:pos x="324" y="137"/>
                  </a:cxn>
                  <a:cxn ang="0">
                    <a:pos x="440" y="243"/>
                  </a:cxn>
                  <a:cxn ang="0">
                    <a:pos x="326" y="230"/>
                  </a:cxn>
                  <a:cxn ang="0">
                    <a:pos x="139" y="146"/>
                  </a:cxn>
                  <a:cxn ang="0">
                    <a:pos x="50" y="80"/>
                  </a:cxn>
                  <a:cxn ang="0">
                    <a:pos x="107" y="163"/>
                  </a:cxn>
                  <a:cxn ang="0">
                    <a:pos x="272" y="270"/>
                  </a:cxn>
                  <a:cxn ang="0">
                    <a:pos x="466" y="296"/>
                  </a:cxn>
                  <a:cxn ang="0">
                    <a:pos x="489" y="224"/>
                  </a:cxn>
                  <a:cxn ang="0">
                    <a:pos x="394" y="120"/>
                  </a:cxn>
                  <a:cxn ang="0">
                    <a:pos x="170" y="17"/>
                  </a:cxn>
                  <a:cxn ang="0">
                    <a:pos x="0" y="0"/>
                  </a:cxn>
                  <a:cxn ang="0">
                    <a:pos x="14" y="34"/>
                  </a:cxn>
                  <a:cxn ang="0">
                    <a:pos x="14" y="34"/>
                  </a:cxn>
                </a:cxnLst>
                <a:rect l="0" t="0" r="r" b="b"/>
                <a:pathLst>
                  <a:path w="489" h="296">
                    <a:moveTo>
                      <a:pt x="14" y="34"/>
                    </a:moveTo>
                    <a:lnTo>
                      <a:pt x="160" y="66"/>
                    </a:lnTo>
                    <a:lnTo>
                      <a:pt x="324" y="137"/>
                    </a:lnTo>
                    <a:lnTo>
                      <a:pt x="440" y="243"/>
                    </a:lnTo>
                    <a:lnTo>
                      <a:pt x="326" y="230"/>
                    </a:lnTo>
                    <a:lnTo>
                      <a:pt x="139" y="146"/>
                    </a:lnTo>
                    <a:lnTo>
                      <a:pt x="50" y="80"/>
                    </a:lnTo>
                    <a:lnTo>
                      <a:pt x="107" y="163"/>
                    </a:lnTo>
                    <a:lnTo>
                      <a:pt x="272" y="270"/>
                    </a:lnTo>
                    <a:lnTo>
                      <a:pt x="466" y="296"/>
                    </a:lnTo>
                    <a:lnTo>
                      <a:pt x="489" y="224"/>
                    </a:lnTo>
                    <a:lnTo>
                      <a:pt x="394" y="120"/>
                    </a:lnTo>
                    <a:lnTo>
                      <a:pt x="170" y="17"/>
                    </a:lnTo>
                    <a:lnTo>
                      <a:pt x="0" y="0"/>
                    </a:lnTo>
                    <a:lnTo>
                      <a:pt x="14" y="34"/>
                    </a:lnTo>
                    <a:lnTo>
                      <a:pt x="14" y="34"/>
                    </a:lnTo>
                    <a:close/>
                  </a:path>
                </a:pathLst>
              </a:custGeom>
              <a:solidFill>
                <a:schemeClr val="accent2"/>
              </a:solidFill>
              <a:ln w="9525">
                <a:noFill/>
                <a:round/>
              </a:ln>
            </p:spPr>
            <p:txBody>
              <a:bodyPr/>
              <a:lstStyle/>
              <a:p>
                <a:endParaRPr lang="zh-CN" altLang="en-US"/>
              </a:p>
            </p:txBody>
          </p:sp>
          <p:sp>
            <p:nvSpPr>
              <p:cNvPr id="1075" name="Freeform 51"/>
              <p:cNvSpPr/>
              <p:nvPr userDrawn="1"/>
            </p:nvSpPr>
            <p:spPr bwMode="auto">
              <a:xfrm>
                <a:off x="565" y="3680"/>
                <a:ext cx="107" cy="238"/>
              </a:xfrm>
              <a:custGeom>
                <a:avLst/>
                <a:gdLst/>
                <a:ahLst/>
                <a:cxnLst>
                  <a:cxn ang="0">
                    <a:pos x="24" y="0"/>
                  </a:cxn>
                  <a:cxn ang="0">
                    <a:pos x="91" y="25"/>
                  </a:cxn>
                  <a:cxn ang="0">
                    <a:pos x="80" y="192"/>
                  </a:cxn>
                  <a:cxn ang="0">
                    <a:pos x="106" y="327"/>
                  </a:cxn>
                  <a:cxn ang="0">
                    <a:pos x="213" y="451"/>
                  </a:cxn>
                  <a:cxn ang="0">
                    <a:pos x="97" y="478"/>
                  </a:cxn>
                  <a:cxn ang="0">
                    <a:pos x="30" y="344"/>
                  </a:cxn>
                  <a:cxn ang="0">
                    <a:pos x="0" y="57"/>
                  </a:cxn>
                  <a:cxn ang="0">
                    <a:pos x="24" y="0"/>
                  </a:cxn>
                  <a:cxn ang="0">
                    <a:pos x="24" y="0"/>
                  </a:cxn>
                </a:cxnLst>
                <a:rect l="0" t="0" r="r" b="b"/>
                <a:pathLst>
                  <a:path w="213" h="478">
                    <a:moveTo>
                      <a:pt x="24" y="0"/>
                    </a:moveTo>
                    <a:lnTo>
                      <a:pt x="91" y="25"/>
                    </a:lnTo>
                    <a:lnTo>
                      <a:pt x="80" y="192"/>
                    </a:lnTo>
                    <a:lnTo>
                      <a:pt x="106" y="327"/>
                    </a:lnTo>
                    <a:lnTo>
                      <a:pt x="213" y="451"/>
                    </a:lnTo>
                    <a:lnTo>
                      <a:pt x="97" y="478"/>
                    </a:lnTo>
                    <a:lnTo>
                      <a:pt x="30" y="344"/>
                    </a:lnTo>
                    <a:lnTo>
                      <a:pt x="0" y="57"/>
                    </a:lnTo>
                    <a:lnTo>
                      <a:pt x="24" y="0"/>
                    </a:lnTo>
                    <a:lnTo>
                      <a:pt x="24" y="0"/>
                    </a:lnTo>
                    <a:close/>
                  </a:path>
                </a:pathLst>
              </a:custGeom>
              <a:solidFill>
                <a:schemeClr val="accent2"/>
              </a:solidFill>
              <a:ln w="9525">
                <a:noFill/>
                <a:round/>
              </a:ln>
            </p:spPr>
            <p:txBody>
              <a:bodyPr/>
              <a:lstStyle/>
              <a:p>
                <a:endParaRPr lang="zh-CN" altLang="en-US"/>
              </a:p>
            </p:txBody>
          </p:sp>
          <p:grpSp>
            <p:nvGrpSpPr>
              <p:cNvPr id="5" name="Group 126"/>
              <p:cNvGrpSpPr/>
              <p:nvPr userDrawn="1"/>
            </p:nvGrpSpPr>
            <p:grpSpPr bwMode="auto">
              <a:xfrm>
                <a:off x="5" y="3490"/>
                <a:ext cx="1124" cy="678"/>
                <a:chOff x="5" y="3490"/>
                <a:chExt cx="1124" cy="678"/>
              </a:xfrm>
            </p:grpSpPr>
            <p:sp>
              <p:nvSpPr>
                <p:cNvPr id="1056" name="Freeform 32"/>
                <p:cNvSpPr/>
                <p:nvPr userDrawn="1"/>
              </p:nvSpPr>
              <p:spPr bwMode="auto">
                <a:xfrm>
                  <a:off x="669" y="4048"/>
                  <a:ext cx="75" cy="87"/>
                </a:xfrm>
                <a:custGeom>
                  <a:avLst/>
                  <a:gdLst/>
                  <a:ahLst/>
                  <a:cxnLst>
                    <a:cxn ang="0">
                      <a:pos x="110" y="0"/>
                    </a:cxn>
                    <a:cxn ang="0">
                      <a:pos x="40" y="66"/>
                    </a:cxn>
                    <a:cxn ang="0">
                      <a:pos x="0" y="173"/>
                    </a:cxn>
                    <a:cxn ang="0">
                      <a:pos x="80" y="160"/>
                    </a:cxn>
                    <a:cxn ang="0">
                      <a:pos x="103" y="84"/>
                    </a:cxn>
                    <a:cxn ang="0">
                      <a:pos x="150" y="27"/>
                    </a:cxn>
                    <a:cxn ang="0">
                      <a:pos x="110" y="0"/>
                    </a:cxn>
                    <a:cxn ang="0">
                      <a:pos x="110" y="0"/>
                    </a:cxn>
                  </a:cxnLst>
                  <a:rect l="0" t="0" r="r" b="b"/>
                  <a:pathLst>
                    <a:path w="150" h="173">
                      <a:moveTo>
                        <a:pt x="110" y="0"/>
                      </a:moveTo>
                      <a:lnTo>
                        <a:pt x="40" y="66"/>
                      </a:lnTo>
                      <a:lnTo>
                        <a:pt x="0" y="173"/>
                      </a:lnTo>
                      <a:lnTo>
                        <a:pt x="80" y="160"/>
                      </a:lnTo>
                      <a:lnTo>
                        <a:pt x="103" y="84"/>
                      </a:lnTo>
                      <a:lnTo>
                        <a:pt x="150" y="27"/>
                      </a:lnTo>
                      <a:lnTo>
                        <a:pt x="110" y="0"/>
                      </a:lnTo>
                      <a:lnTo>
                        <a:pt x="110" y="0"/>
                      </a:lnTo>
                      <a:close/>
                    </a:path>
                  </a:pathLst>
                </a:custGeom>
                <a:solidFill>
                  <a:schemeClr val="accent2"/>
                </a:solidFill>
                <a:ln w="9525">
                  <a:noFill/>
                  <a:round/>
                </a:ln>
              </p:spPr>
              <p:txBody>
                <a:bodyPr/>
                <a:lstStyle/>
                <a:p>
                  <a:endParaRPr lang="zh-CN" altLang="en-US"/>
                </a:p>
              </p:txBody>
            </p:sp>
            <p:sp>
              <p:nvSpPr>
                <p:cNvPr id="1069" name="Freeform 45"/>
                <p:cNvSpPr/>
                <p:nvPr userDrawn="1"/>
              </p:nvSpPr>
              <p:spPr bwMode="auto">
                <a:xfrm>
                  <a:off x="5" y="3728"/>
                  <a:ext cx="842" cy="440"/>
                </a:xfrm>
                <a:custGeom>
                  <a:avLst/>
                  <a:gdLst/>
                  <a:ahLst/>
                  <a:cxnLst>
                    <a:cxn ang="0">
                      <a:pos x="156" y="0"/>
                    </a:cxn>
                    <a:cxn ang="0">
                      <a:pos x="63" y="52"/>
                    </a:cxn>
                    <a:cxn ang="0">
                      <a:pos x="0" y="208"/>
                    </a:cxn>
                    <a:cxn ang="0">
                      <a:pos x="67" y="358"/>
                    </a:cxn>
                    <a:cxn ang="0">
                      <a:pos x="1182" y="867"/>
                    </a:cxn>
                    <a:cxn ang="0">
                      <a:pos x="1422" y="835"/>
                    </a:cxn>
                    <a:cxn ang="0">
                      <a:pos x="1616" y="880"/>
                    </a:cxn>
                    <a:cxn ang="0">
                      <a:pos x="1684" y="808"/>
                    </a:cxn>
                    <a:cxn ang="0">
                      <a:pos x="1502" y="664"/>
                    </a:cxn>
                    <a:cxn ang="0">
                      <a:pos x="1428" y="512"/>
                    </a:cxn>
                    <a:cxn ang="0">
                      <a:pos x="1369" y="527"/>
                    </a:cxn>
                    <a:cxn ang="0">
                      <a:pos x="1439" y="664"/>
                    </a:cxn>
                    <a:cxn ang="0">
                      <a:pos x="1578" y="810"/>
                    </a:cxn>
                    <a:cxn ang="0">
                      <a:pos x="1413" y="787"/>
                    </a:cxn>
                    <a:cxn ang="0">
                      <a:pos x="1219" y="814"/>
                    </a:cxn>
                    <a:cxn ang="0">
                      <a:pos x="1255" y="650"/>
                    </a:cxn>
                    <a:cxn ang="0">
                      <a:pos x="1338" y="538"/>
                    </a:cxn>
                    <a:cxn ang="0">
                      <a:pos x="1241" y="552"/>
                    </a:cxn>
                    <a:cxn ang="0">
                      <a:pos x="1165" y="658"/>
                    </a:cxn>
                    <a:cxn ang="0">
                      <a:pos x="1139" y="791"/>
                    </a:cxn>
                    <a:cxn ang="0">
                      <a:pos x="107" y="310"/>
                    </a:cxn>
                    <a:cxn ang="0">
                      <a:pos x="80" y="215"/>
                    </a:cxn>
                    <a:cxn ang="0">
                      <a:pos x="103" y="95"/>
                    </a:cxn>
                    <a:cxn ang="0">
                      <a:pos x="217" y="0"/>
                    </a:cxn>
                    <a:cxn ang="0">
                      <a:pos x="156" y="0"/>
                    </a:cxn>
                    <a:cxn ang="0">
                      <a:pos x="156" y="0"/>
                    </a:cxn>
                  </a:cxnLst>
                  <a:rect l="0" t="0" r="r" b="b"/>
                  <a:pathLst>
                    <a:path w="1684" h="880">
                      <a:moveTo>
                        <a:pt x="156" y="0"/>
                      </a:moveTo>
                      <a:lnTo>
                        <a:pt x="63" y="52"/>
                      </a:lnTo>
                      <a:lnTo>
                        <a:pt x="0" y="208"/>
                      </a:lnTo>
                      <a:lnTo>
                        <a:pt x="67" y="358"/>
                      </a:lnTo>
                      <a:lnTo>
                        <a:pt x="1182" y="867"/>
                      </a:lnTo>
                      <a:lnTo>
                        <a:pt x="1422" y="835"/>
                      </a:lnTo>
                      <a:lnTo>
                        <a:pt x="1616" y="880"/>
                      </a:lnTo>
                      <a:lnTo>
                        <a:pt x="1684" y="808"/>
                      </a:lnTo>
                      <a:lnTo>
                        <a:pt x="1502" y="664"/>
                      </a:lnTo>
                      <a:lnTo>
                        <a:pt x="1428" y="512"/>
                      </a:lnTo>
                      <a:lnTo>
                        <a:pt x="1369" y="527"/>
                      </a:lnTo>
                      <a:lnTo>
                        <a:pt x="1439" y="664"/>
                      </a:lnTo>
                      <a:lnTo>
                        <a:pt x="1578" y="810"/>
                      </a:lnTo>
                      <a:lnTo>
                        <a:pt x="1413" y="787"/>
                      </a:lnTo>
                      <a:lnTo>
                        <a:pt x="1219" y="814"/>
                      </a:lnTo>
                      <a:lnTo>
                        <a:pt x="1255" y="650"/>
                      </a:lnTo>
                      <a:lnTo>
                        <a:pt x="1338" y="538"/>
                      </a:lnTo>
                      <a:lnTo>
                        <a:pt x="1241" y="552"/>
                      </a:lnTo>
                      <a:lnTo>
                        <a:pt x="1165" y="658"/>
                      </a:lnTo>
                      <a:lnTo>
                        <a:pt x="1139" y="791"/>
                      </a:lnTo>
                      <a:lnTo>
                        <a:pt x="107" y="310"/>
                      </a:lnTo>
                      <a:lnTo>
                        <a:pt x="80" y="215"/>
                      </a:lnTo>
                      <a:lnTo>
                        <a:pt x="103" y="95"/>
                      </a:lnTo>
                      <a:lnTo>
                        <a:pt x="217" y="0"/>
                      </a:lnTo>
                      <a:lnTo>
                        <a:pt x="156" y="0"/>
                      </a:lnTo>
                      <a:lnTo>
                        <a:pt x="156" y="0"/>
                      </a:lnTo>
                      <a:close/>
                    </a:path>
                  </a:pathLst>
                </a:custGeom>
                <a:solidFill>
                  <a:schemeClr val="accent2"/>
                </a:solidFill>
                <a:ln w="9525">
                  <a:noFill/>
                  <a:round/>
                </a:ln>
              </p:spPr>
              <p:txBody>
                <a:bodyPr/>
                <a:lstStyle/>
                <a:p>
                  <a:endParaRPr lang="zh-CN" altLang="en-US"/>
                </a:p>
              </p:txBody>
            </p:sp>
            <p:sp>
              <p:nvSpPr>
                <p:cNvPr id="1071" name="Freeform 47"/>
                <p:cNvSpPr/>
                <p:nvPr userDrawn="1"/>
              </p:nvSpPr>
              <p:spPr bwMode="auto">
                <a:xfrm>
                  <a:off x="106" y="3770"/>
                  <a:ext cx="80" cy="167"/>
                </a:xfrm>
                <a:custGeom>
                  <a:avLst/>
                  <a:gdLst/>
                  <a:ahLst/>
                  <a:cxnLst>
                    <a:cxn ang="0">
                      <a:pos x="116" y="0"/>
                    </a:cxn>
                    <a:cxn ang="0">
                      <a:pos x="19" y="106"/>
                    </a:cxn>
                    <a:cxn ang="0">
                      <a:pos x="0" y="230"/>
                    </a:cxn>
                    <a:cxn ang="0">
                      <a:pos x="33" y="314"/>
                    </a:cxn>
                    <a:cxn ang="0">
                      <a:pos x="94" y="335"/>
                    </a:cxn>
                    <a:cxn ang="0">
                      <a:pos x="76" y="154"/>
                    </a:cxn>
                    <a:cxn ang="0">
                      <a:pos x="160" y="17"/>
                    </a:cxn>
                    <a:cxn ang="0">
                      <a:pos x="116" y="0"/>
                    </a:cxn>
                    <a:cxn ang="0">
                      <a:pos x="116" y="0"/>
                    </a:cxn>
                  </a:cxnLst>
                  <a:rect l="0" t="0" r="r" b="b"/>
                  <a:pathLst>
                    <a:path w="160" h="335">
                      <a:moveTo>
                        <a:pt x="116" y="0"/>
                      </a:moveTo>
                      <a:lnTo>
                        <a:pt x="19" y="106"/>
                      </a:lnTo>
                      <a:lnTo>
                        <a:pt x="0" y="230"/>
                      </a:lnTo>
                      <a:lnTo>
                        <a:pt x="33" y="314"/>
                      </a:lnTo>
                      <a:lnTo>
                        <a:pt x="94" y="335"/>
                      </a:lnTo>
                      <a:lnTo>
                        <a:pt x="76" y="154"/>
                      </a:lnTo>
                      <a:lnTo>
                        <a:pt x="160" y="17"/>
                      </a:lnTo>
                      <a:lnTo>
                        <a:pt x="116" y="0"/>
                      </a:lnTo>
                      <a:lnTo>
                        <a:pt x="116" y="0"/>
                      </a:lnTo>
                      <a:close/>
                    </a:path>
                  </a:pathLst>
                </a:custGeom>
                <a:solidFill>
                  <a:schemeClr val="accent2"/>
                </a:solidFill>
                <a:ln w="9525">
                  <a:noFill/>
                  <a:round/>
                </a:ln>
              </p:spPr>
              <p:txBody>
                <a:bodyPr/>
                <a:lstStyle/>
                <a:p>
                  <a:endParaRPr lang="zh-CN" altLang="en-US"/>
                </a:p>
              </p:txBody>
            </p:sp>
            <p:sp>
              <p:nvSpPr>
                <p:cNvPr id="1072" name="Freeform 48"/>
                <p:cNvSpPr/>
                <p:nvPr userDrawn="1"/>
              </p:nvSpPr>
              <p:spPr bwMode="auto">
                <a:xfrm>
                  <a:off x="449" y="3490"/>
                  <a:ext cx="322" cy="594"/>
                </a:xfrm>
                <a:custGeom>
                  <a:avLst/>
                  <a:gdLst/>
                  <a:ahLst/>
                  <a:cxnLst>
                    <a:cxn ang="0">
                      <a:pos x="218" y="896"/>
                    </a:cxn>
                    <a:cxn ang="0">
                      <a:pos x="0" y="124"/>
                    </a:cxn>
                    <a:cxn ang="0">
                      <a:pos x="81" y="38"/>
                    </a:cxn>
                    <a:cxn ang="0">
                      <a:pos x="258" y="0"/>
                    </a:cxn>
                    <a:cxn ang="0">
                      <a:pos x="399" y="57"/>
                    </a:cxn>
                    <a:cxn ang="0">
                      <a:pos x="642" y="1188"/>
                    </a:cxn>
                    <a:cxn ang="0">
                      <a:pos x="555" y="1091"/>
                    </a:cxn>
                    <a:cxn ang="0">
                      <a:pos x="355" y="97"/>
                    </a:cxn>
                    <a:cxn ang="0">
                      <a:pos x="226" y="61"/>
                    </a:cxn>
                    <a:cxn ang="0">
                      <a:pos x="119" y="74"/>
                    </a:cxn>
                    <a:cxn ang="0">
                      <a:pos x="76" y="141"/>
                    </a:cxn>
                    <a:cxn ang="0">
                      <a:pos x="306" y="924"/>
                    </a:cxn>
                    <a:cxn ang="0">
                      <a:pos x="218" y="896"/>
                    </a:cxn>
                    <a:cxn ang="0">
                      <a:pos x="218" y="896"/>
                    </a:cxn>
                  </a:cxnLst>
                  <a:rect l="0" t="0" r="r" b="b"/>
                  <a:pathLst>
                    <a:path w="642" h="1188">
                      <a:moveTo>
                        <a:pt x="218" y="896"/>
                      </a:moveTo>
                      <a:lnTo>
                        <a:pt x="0" y="124"/>
                      </a:lnTo>
                      <a:lnTo>
                        <a:pt x="81" y="38"/>
                      </a:lnTo>
                      <a:lnTo>
                        <a:pt x="258" y="0"/>
                      </a:lnTo>
                      <a:lnTo>
                        <a:pt x="399" y="57"/>
                      </a:lnTo>
                      <a:lnTo>
                        <a:pt x="642" y="1188"/>
                      </a:lnTo>
                      <a:lnTo>
                        <a:pt x="555" y="1091"/>
                      </a:lnTo>
                      <a:lnTo>
                        <a:pt x="355" y="97"/>
                      </a:lnTo>
                      <a:lnTo>
                        <a:pt x="226" y="61"/>
                      </a:lnTo>
                      <a:lnTo>
                        <a:pt x="119" y="74"/>
                      </a:lnTo>
                      <a:lnTo>
                        <a:pt x="76" y="141"/>
                      </a:lnTo>
                      <a:lnTo>
                        <a:pt x="306" y="924"/>
                      </a:lnTo>
                      <a:lnTo>
                        <a:pt x="218" y="896"/>
                      </a:lnTo>
                      <a:lnTo>
                        <a:pt x="218" y="896"/>
                      </a:lnTo>
                      <a:close/>
                    </a:path>
                  </a:pathLst>
                </a:custGeom>
                <a:solidFill>
                  <a:schemeClr val="accent2"/>
                </a:solidFill>
                <a:ln w="9525">
                  <a:noFill/>
                  <a:round/>
                </a:ln>
              </p:spPr>
              <p:txBody>
                <a:bodyPr/>
                <a:lstStyle/>
                <a:p>
                  <a:endParaRPr lang="zh-CN" altLang="en-US"/>
                </a:p>
              </p:txBody>
            </p:sp>
            <p:sp>
              <p:nvSpPr>
                <p:cNvPr id="1076" name="Freeform 52"/>
                <p:cNvSpPr/>
                <p:nvPr userDrawn="1"/>
              </p:nvSpPr>
              <p:spPr bwMode="auto">
                <a:xfrm>
                  <a:off x="578" y="3650"/>
                  <a:ext cx="96" cy="252"/>
                </a:xfrm>
                <a:custGeom>
                  <a:avLst/>
                  <a:gdLst/>
                  <a:ahLst/>
                  <a:cxnLst>
                    <a:cxn ang="0">
                      <a:pos x="0" y="27"/>
                    </a:cxn>
                    <a:cxn ang="0">
                      <a:pos x="76" y="194"/>
                    </a:cxn>
                    <a:cxn ang="0">
                      <a:pos x="113" y="318"/>
                    </a:cxn>
                    <a:cxn ang="0">
                      <a:pos x="116" y="504"/>
                    </a:cxn>
                    <a:cxn ang="0">
                      <a:pos x="192" y="504"/>
                    </a:cxn>
                    <a:cxn ang="0">
                      <a:pos x="187" y="360"/>
                    </a:cxn>
                    <a:cxn ang="0">
                      <a:pos x="162" y="208"/>
                    </a:cxn>
                    <a:cxn ang="0">
                      <a:pos x="99" y="59"/>
                    </a:cxn>
                    <a:cxn ang="0">
                      <a:pos x="63" y="0"/>
                    </a:cxn>
                    <a:cxn ang="0">
                      <a:pos x="0" y="27"/>
                    </a:cxn>
                    <a:cxn ang="0">
                      <a:pos x="0" y="27"/>
                    </a:cxn>
                  </a:cxnLst>
                  <a:rect l="0" t="0" r="r" b="b"/>
                  <a:pathLst>
                    <a:path w="192" h="504">
                      <a:moveTo>
                        <a:pt x="0" y="27"/>
                      </a:moveTo>
                      <a:lnTo>
                        <a:pt x="76" y="194"/>
                      </a:lnTo>
                      <a:lnTo>
                        <a:pt x="113" y="318"/>
                      </a:lnTo>
                      <a:lnTo>
                        <a:pt x="116" y="504"/>
                      </a:lnTo>
                      <a:lnTo>
                        <a:pt x="192" y="504"/>
                      </a:lnTo>
                      <a:lnTo>
                        <a:pt x="187" y="360"/>
                      </a:lnTo>
                      <a:lnTo>
                        <a:pt x="162" y="208"/>
                      </a:lnTo>
                      <a:lnTo>
                        <a:pt x="99" y="59"/>
                      </a:lnTo>
                      <a:lnTo>
                        <a:pt x="63" y="0"/>
                      </a:lnTo>
                      <a:lnTo>
                        <a:pt x="0" y="27"/>
                      </a:lnTo>
                      <a:lnTo>
                        <a:pt x="0" y="27"/>
                      </a:lnTo>
                      <a:close/>
                    </a:path>
                  </a:pathLst>
                </a:custGeom>
                <a:solidFill>
                  <a:schemeClr val="accent2"/>
                </a:solidFill>
                <a:ln w="9525">
                  <a:noFill/>
                  <a:round/>
                </a:ln>
              </p:spPr>
              <p:txBody>
                <a:bodyPr/>
                <a:lstStyle/>
                <a:p>
                  <a:endParaRPr lang="zh-CN" altLang="en-US"/>
                </a:p>
              </p:txBody>
            </p:sp>
            <p:sp>
              <p:nvSpPr>
                <p:cNvPr id="1078" name="Freeform 54"/>
                <p:cNvSpPr/>
                <p:nvPr userDrawn="1"/>
              </p:nvSpPr>
              <p:spPr bwMode="auto">
                <a:xfrm>
                  <a:off x="328" y="3630"/>
                  <a:ext cx="195" cy="135"/>
                </a:xfrm>
                <a:custGeom>
                  <a:avLst/>
                  <a:gdLst/>
                  <a:ahLst/>
                  <a:cxnLst>
                    <a:cxn ang="0">
                      <a:pos x="297" y="0"/>
                    </a:cxn>
                    <a:cxn ang="0">
                      <a:pos x="257" y="17"/>
                    </a:cxn>
                    <a:cxn ang="0">
                      <a:pos x="253" y="66"/>
                    </a:cxn>
                    <a:cxn ang="0">
                      <a:pos x="0" y="169"/>
                    </a:cxn>
                    <a:cxn ang="0">
                      <a:pos x="0" y="222"/>
                    </a:cxn>
                    <a:cxn ang="0">
                      <a:pos x="284" y="226"/>
                    </a:cxn>
                    <a:cxn ang="0">
                      <a:pos x="320" y="269"/>
                    </a:cxn>
                    <a:cxn ang="0">
                      <a:pos x="390" y="266"/>
                    </a:cxn>
                    <a:cxn ang="0">
                      <a:pos x="383" y="190"/>
                    </a:cxn>
                    <a:cxn ang="0">
                      <a:pos x="116" y="176"/>
                    </a:cxn>
                    <a:cxn ang="0">
                      <a:pos x="333" y="89"/>
                    </a:cxn>
                    <a:cxn ang="0">
                      <a:pos x="297" y="0"/>
                    </a:cxn>
                    <a:cxn ang="0">
                      <a:pos x="297" y="0"/>
                    </a:cxn>
                  </a:cxnLst>
                  <a:rect l="0" t="0" r="r" b="b"/>
                  <a:pathLst>
                    <a:path w="390" h="269">
                      <a:moveTo>
                        <a:pt x="297" y="0"/>
                      </a:moveTo>
                      <a:lnTo>
                        <a:pt x="257" y="17"/>
                      </a:lnTo>
                      <a:lnTo>
                        <a:pt x="253" y="66"/>
                      </a:lnTo>
                      <a:lnTo>
                        <a:pt x="0" y="169"/>
                      </a:lnTo>
                      <a:lnTo>
                        <a:pt x="0" y="222"/>
                      </a:lnTo>
                      <a:lnTo>
                        <a:pt x="284" y="226"/>
                      </a:lnTo>
                      <a:lnTo>
                        <a:pt x="320" y="269"/>
                      </a:lnTo>
                      <a:lnTo>
                        <a:pt x="390" y="266"/>
                      </a:lnTo>
                      <a:lnTo>
                        <a:pt x="383" y="190"/>
                      </a:lnTo>
                      <a:lnTo>
                        <a:pt x="116" y="176"/>
                      </a:lnTo>
                      <a:lnTo>
                        <a:pt x="333" y="89"/>
                      </a:lnTo>
                      <a:lnTo>
                        <a:pt x="297" y="0"/>
                      </a:lnTo>
                      <a:lnTo>
                        <a:pt x="297" y="0"/>
                      </a:lnTo>
                      <a:close/>
                    </a:path>
                  </a:pathLst>
                </a:custGeom>
                <a:solidFill>
                  <a:schemeClr val="accent2"/>
                </a:solidFill>
                <a:ln w="9525">
                  <a:noFill/>
                  <a:round/>
                </a:ln>
              </p:spPr>
              <p:txBody>
                <a:bodyPr/>
                <a:lstStyle/>
                <a:p>
                  <a:endParaRPr lang="zh-CN" altLang="en-US"/>
                </a:p>
              </p:txBody>
            </p:sp>
            <p:sp>
              <p:nvSpPr>
                <p:cNvPr id="1079" name="Freeform 55"/>
                <p:cNvSpPr/>
                <p:nvPr userDrawn="1"/>
              </p:nvSpPr>
              <p:spPr bwMode="auto">
                <a:xfrm>
                  <a:off x="658" y="3538"/>
                  <a:ext cx="471" cy="212"/>
                </a:xfrm>
                <a:custGeom>
                  <a:avLst/>
                  <a:gdLst/>
                  <a:ahLst/>
                  <a:cxnLst>
                    <a:cxn ang="0">
                      <a:pos x="0" y="131"/>
                    </a:cxn>
                    <a:cxn ang="0">
                      <a:pos x="863" y="0"/>
                    </a:cxn>
                    <a:cxn ang="0">
                      <a:pos x="926" y="78"/>
                    </a:cxn>
                    <a:cxn ang="0">
                      <a:pos x="941" y="181"/>
                    </a:cxn>
                    <a:cxn ang="0">
                      <a:pos x="903" y="282"/>
                    </a:cxn>
                    <a:cxn ang="0">
                      <a:pos x="57" y="424"/>
                    </a:cxn>
                    <a:cxn ang="0">
                      <a:pos x="53" y="384"/>
                    </a:cxn>
                    <a:cxn ang="0">
                      <a:pos x="863" y="242"/>
                    </a:cxn>
                    <a:cxn ang="0">
                      <a:pos x="893" y="145"/>
                    </a:cxn>
                    <a:cxn ang="0">
                      <a:pos x="840" y="57"/>
                    </a:cxn>
                    <a:cxn ang="0">
                      <a:pos x="0" y="185"/>
                    </a:cxn>
                    <a:cxn ang="0">
                      <a:pos x="0" y="131"/>
                    </a:cxn>
                    <a:cxn ang="0">
                      <a:pos x="0" y="131"/>
                    </a:cxn>
                  </a:cxnLst>
                  <a:rect l="0" t="0" r="r" b="b"/>
                  <a:pathLst>
                    <a:path w="941" h="424">
                      <a:moveTo>
                        <a:pt x="0" y="131"/>
                      </a:moveTo>
                      <a:lnTo>
                        <a:pt x="863" y="0"/>
                      </a:lnTo>
                      <a:lnTo>
                        <a:pt x="926" y="78"/>
                      </a:lnTo>
                      <a:lnTo>
                        <a:pt x="941" y="181"/>
                      </a:lnTo>
                      <a:lnTo>
                        <a:pt x="903" y="282"/>
                      </a:lnTo>
                      <a:lnTo>
                        <a:pt x="57" y="424"/>
                      </a:lnTo>
                      <a:lnTo>
                        <a:pt x="53" y="384"/>
                      </a:lnTo>
                      <a:lnTo>
                        <a:pt x="863" y="242"/>
                      </a:lnTo>
                      <a:lnTo>
                        <a:pt x="893" y="145"/>
                      </a:lnTo>
                      <a:lnTo>
                        <a:pt x="840" y="57"/>
                      </a:lnTo>
                      <a:lnTo>
                        <a:pt x="0" y="185"/>
                      </a:lnTo>
                      <a:lnTo>
                        <a:pt x="0" y="131"/>
                      </a:lnTo>
                      <a:lnTo>
                        <a:pt x="0" y="131"/>
                      </a:lnTo>
                      <a:close/>
                    </a:path>
                  </a:pathLst>
                </a:custGeom>
                <a:solidFill>
                  <a:schemeClr val="accent2"/>
                </a:solidFill>
                <a:ln w="9525">
                  <a:noFill/>
                  <a:round/>
                </a:ln>
              </p:spPr>
              <p:txBody>
                <a:bodyPr/>
                <a:lstStyle/>
                <a:p>
                  <a:endParaRPr lang="zh-CN" altLang="en-US"/>
                </a:p>
              </p:txBody>
            </p:sp>
            <p:sp>
              <p:nvSpPr>
                <p:cNvPr id="1081" name="Freeform 57"/>
                <p:cNvSpPr/>
                <p:nvPr userDrawn="1"/>
              </p:nvSpPr>
              <p:spPr bwMode="auto">
                <a:xfrm>
                  <a:off x="717" y="3606"/>
                  <a:ext cx="245" cy="86"/>
                </a:xfrm>
                <a:custGeom>
                  <a:avLst/>
                  <a:gdLst/>
                  <a:ahLst/>
                  <a:cxnLst>
                    <a:cxn ang="0">
                      <a:pos x="0" y="126"/>
                    </a:cxn>
                    <a:cxn ang="0">
                      <a:pos x="66" y="173"/>
                    </a:cxn>
                    <a:cxn ang="0">
                      <a:pos x="222" y="166"/>
                    </a:cxn>
                    <a:cxn ang="0">
                      <a:pos x="418" y="116"/>
                    </a:cxn>
                    <a:cxn ang="0">
                      <a:pos x="488" y="42"/>
                    </a:cxn>
                    <a:cxn ang="0">
                      <a:pos x="443" y="2"/>
                    </a:cxn>
                    <a:cxn ang="0">
                      <a:pos x="253" y="0"/>
                    </a:cxn>
                    <a:cxn ang="0">
                      <a:pos x="110" y="12"/>
                    </a:cxn>
                    <a:cxn ang="0">
                      <a:pos x="15" y="76"/>
                    </a:cxn>
                    <a:cxn ang="0">
                      <a:pos x="112" y="95"/>
                    </a:cxn>
                    <a:cxn ang="0">
                      <a:pos x="275" y="53"/>
                    </a:cxn>
                    <a:cxn ang="0">
                      <a:pos x="416" y="53"/>
                    </a:cxn>
                    <a:cxn ang="0">
                      <a:pos x="268" y="110"/>
                    </a:cxn>
                    <a:cxn ang="0">
                      <a:pos x="142" y="126"/>
                    </a:cxn>
                    <a:cxn ang="0">
                      <a:pos x="0" y="126"/>
                    </a:cxn>
                    <a:cxn ang="0">
                      <a:pos x="0" y="126"/>
                    </a:cxn>
                  </a:cxnLst>
                  <a:rect l="0" t="0" r="r" b="b"/>
                  <a:pathLst>
                    <a:path w="488" h="173">
                      <a:moveTo>
                        <a:pt x="0" y="126"/>
                      </a:moveTo>
                      <a:lnTo>
                        <a:pt x="66" y="173"/>
                      </a:lnTo>
                      <a:lnTo>
                        <a:pt x="222" y="166"/>
                      </a:lnTo>
                      <a:lnTo>
                        <a:pt x="418" y="116"/>
                      </a:lnTo>
                      <a:lnTo>
                        <a:pt x="488" y="42"/>
                      </a:lnTo>
                      <a:lnTo>
                        <a:pt x="443" y="2"/>
                      </a:lnTo>
                      <a:lnTo>
                        <a:pt x="253" y="0"/>
                      </a:lnTo>
                      <a:lnTo>
                        <a:pt x="110" y="12"/>
                      </a:lnTo>
                      <a:lnTo>
                        <a:pt x="15" y="76"/>
                      </a:lnTo>
                      <a:lnTo>
                        <a:pt x="112" y="95"/>
                      </a:lnTo>
                      <a:lnTo>
                        <a:pt x="275" y="53"/>
                      </a:lnTo>
                      <a:lnTo>
                        <a:pt x="416" y="53"/>
                      </a:lnTo>
                      <a:lnTo>
                        <a:pt x="268" y="110"/>
                      </a:lnTo>
                      <a:lnTo>
                        <a:pt x="142" y="126"/>
                      </a:lnTo>
                      <a:lnTo>
                        <a:pt x="0" y="126"/>
                      </a:lnTo>
                      <a:lnTo>
                        <a:pt x="0" y="126"/>
                      </a:lnTo>
                      <a:close/>
                    </a:path>
                  </a:pathLst>
                </a:custGeom>
                <a:solidFill>
                  <a:schemeClr val="accent2"/>
                </a:solidFill>
                <a:ln w="9525">
                  <a:noFill/>
                  <a:round/>
                </a:ln>
              </p:spPr>
              <p:txBody>
                <a:bodyPr/>
                <a:lstStyle/>
                <a:p>
                  <a:endParaRPr lang="zh-CN" altLang="en-US"/>
                </a:p>
              </p:txBody>
            </p:sp>
          </p:grpSp>
        </p:grpSp>
      </p:grpSp>
      <p:grpSp>
        <p:nvGrpSpPr>
          <p:cNvPr id="6" name="Group 136"/>
          <p:cNvGrpSpPr/>
          <p:nvPr/>
        </p:nvGrpSpPr>
        <p:grpSpPr bwMode="auto">
          <a:xfrm>
            <a:off x="8680450" y="2116138"/>
            <a:ext cx="385763" cy="4308475"/>
            <a:chOff x="5468" y="1333"/>
            <a:chExt cx="243" cy="2714"/>
          </a:xfrm>
        </p:grpSpPr>
        <p:sp>
          <p:nvSpPr>
            <p:cNvPr id="1052" name="Freeform 28"/>
            <p:cNvSpPr/>
            <p:nvPr userDrawn="1"/>
          </p:nvSpPr>
          <p:spPr bwMode="auto">
            <a:xfrm flipH="1">
              <a:off x="5468" y="2620"/>
              <a:ext cx="205" cy="1427"/>
            </a:xfrm>
            <a:custGeom>
              <a:avLst/>
              <a:gdLst/>
              <a:ahLst/>
              <a:cxnLst>
                <a:cxn ang="0">
                  <a:pos x="692" y="3156"/>
                </a:cxn>
                <a:cxn ang="0">
                  <a:pos x="380" y="2945"/>
                </a:cxn>
                <a:cxn ang="0">
                  <a:pos x="319" y="2783"/>
                </a:cxn>
                <a:cxn ang="0">
                  <a:pos x="371" y="2542"/>
                </a:cxn>
                <a:cxn ang="0">
                  <a:pos x="591" y="2251"/>
                </a:cxn>
                <a:cxn ang="0">
                  <a:pos x="641" y="2070"/>
                </a:cxn>
                <a:cxn ang="0">
                  <a:pos x="591" y="1948"/>
                </a:cxn>
                <a:cxn ang="0">
                  <a:pos x="401" y="1859"/>
                </a:cxn>
                <a:cxn ang="0">
                  <a:pos x="361" y="1747"/>
                </a:cxn>
                <a:cxn ang="0">
                  <a:pos x="430" y="1587"/>
                </a:cxn>
                <a:cxn ang="0">
                  <a:pos x="741" y="1156"/>
                </a:cxn>
                <a:cxn ang="0">
                  <a:pos x="772" y="945"/>
                </a:cxn>
                <a:cxn ang="0">
                  <a:pos x="692" y="713"/>
                </a:cxn>
                <a:cxn ang="0">
                  <a:pos x="430" y="603"/>
                </a:cxn>
                <a:cxn ang="0">
                  <a:pos x="200" y="422"/>
                </a:cxn>
                <a:cxn ang="0">
                  <a:pos x="0" y="0"/>
                </a:cxn>
                <a:cxn ang="0">
                  <a:pos x="29" y="382"/>
                </a:cxn>
                <a:cxn ang="0">
                  <a:pos x="179" y="612"/>
                </a:cxn>
                <a:cxn ang="0">
                  <a:pos x="380" y="753"/>
                </a:cxn>
                <a:cxn ang="0">
                  <a:pos x="601" y="833"/>
                </a:cxn>
                <a:cxn ang="0">
                  <a:pos x="612" y="1044"/>
                </a:cxn>
                <a:cxn ang="0">
                  <a:pos x="500" y="1266"/>
                </a:cxn>
                <a:cxn ang="0">
                  <a:pos x="240" y="1658"/>
                </a:cxn>
                <a:cxn ang="0">
                  <a:pos x="230" y="1909"/>
                </a:cxn>
                <a:cxn ang="0">
                  <a:pos x="471" y="2049"/>
                </a:cxn>
                <a:cxn ang="0">
                  <a:pos x="460" y="2180"/>
                </a:cxn>
                <a:cxn ang="0">
                  <a:pos x="249" y="2452"/>
                </a:cxn>
                <a:cxn ang="0">
                  <a:pos x="160" y="2713"/>
                </a:cxn>
                <a:cxn ang="0">
                  <a:pos x="240" y="2994"/>
                </a:cxn>
                <a:cxn ang="0">
                  <a:pos x="430" y="3144"/>
                </a:cxn>
                <a:cxn ang="0">
                  <a:pos x="671" y="3266"/>
                </a:cxn>
                <a:cxn ang="0">
                  <a:pos x="692" y="3156"/>
                </a:cxn>
                <a:cxn ang="0">
                  <a:pos x="692" y="3156"/>
                </a:cxn>
              </a:cxnLst>
              <a:rect l="0" t="0" r="r" b="b"/>
              <a:pathLst>
                <a:path w="772" h="3266">
                  <a:moveTo>
                    <a:pt x="692" y="3156"/>
                  </a:moveTo>
                  <a:lnTo>
                    <a:pt x="380" y="2945"/>
                  </a:lnTo>
                  <a:lnTo>
                    <a:pt x="319" y="2783"/>
                  </a:lnTo>
                  <a:lnTo>
                    <a:pt x="371" y="2542"/>
                  </a:lnTo>
                  <a:lnTo>
                    <a:pt x="591" y="2251"/>
                  </a:lnTo>
                  <a:lnTo>
                    <a:pt x="641" y="2070"/>
                  </a:lnTo>
                  <a:lnTo>
                    <a:pt x="591" y="1948"/>
                  </a:lnTo>
                  <a:lnTo>
                    <a:pt x="401" y="1859"/>
                  </a:lnTo>
                  <a:lnTo>
                    <a:pt x="361" y="1747"/>
                  </a:lnTo>
                  <a:lnTo>
                    <a:pt x="430" y="1587"/>
                  </a:lnTo>
                  <a:lnTo>
                    <a:pt x="741" y="1156"/>
                  </a:lnTo>
                  <a:lnTo>
                    <a:pt x="772" y="945"/>
                  </a:lnTo>
                  <a:lnTo>
                    <a:pt x="692" y="713"/>
                  </a:lnTo>
                  <a:lnTo>
                    <a:pt x="430" y="603"/>
                  </a:lnTo>
                  <a:lnTo>
                    <a:pt x="200" y="422"/>
                  </a:lnTo>
                  <a:lnTo>
                    <a:pt x="0" y="0"/>
                  </a:lnTo>
                  <a:lnTo>
                    <a:pt x="29" y="382"/>
                  </a:lnTo>
                  <a:lnTo>
                    <a:pt x="179" y="612"/>
                  </a:lnTo>
                  <a:lnTo>
                    <a:pt x="380" y="753"/>
                  </a:lnTo>
                  <a:lnTo>
                    <a:pt x="601" y="833"/>
                  </a:lnTo>
                  <a:lnTo>
                    <a:pt x="612" y="1044"/>
                  </a:lnTo>
                  <a:lnTo>
                    <a:pt x="500" y="1266"/>
                  </a:lnTo>
                  <a:lnTo>
                    <a:pt x="240" y="1658"/>
                  </a:lnTo>
                  <a:lnTo>
                    <a:pt x="230" y="1909"/>
                  </a:lnTo>
                  <a:lnTo>
                    <a:pt x="471" y="2049"/>
                  </a:lnTo>
                  <a:lnTo>
                    <a:pt x="460" y="2180"/>
                  </a:lnTo>
                  <a:lnTo>
                    <a:pt x="249" y="2452"/>
                  </a:lnTo>
                  <a:lnTo>
                    <a:pt x="160" y="2713"/>
                  </a:lnTo>
                  <a:lnTo>
                    <a:pt x="240" y="2994"/>
                  </a:lnTo>
                  <a:lnTo>
                    <a:pt x="430" y="3144"/>
                  </a:lnTo>
                  <a:lnTo>
                    <a:pt x="671" y="3266"/>
                  </a:lnTo>
                  <a:lnTo>
                    <a:pt x="692" y="3156"/>
                  </a:lnTo>
                  <a:lnTo>
                    <a:pt x="692" y="3156"/>
                  </a:lnTo>
                  <a:close/>
                </a:path>
              </a:pathLst>
            </a:custGeom>
            <a:solidFill>
              <a:schemeClr val="folHlink"/>
            </a:solidFill>
            <a:ln w="9525">
              <a:noFill/>
              <a:round/>
            </a:ln>
          </p:spPr>
          <p:txBody>
            <a:bodyPr/>
            <a:lstStyle/>
            <a:p>
              <a:endParaRPr lang="zh-CN" altLang="en-US"/>
            </a:p>
          </p:txBody>
        </p:sp>
        <p:sp>
          <p:nvSpPr>
            <p:cNvPr id="1083" name="Freeform 59"/>
            <p:cNvSpPr/>
            <p:nvPr userDrawn="1"/>
          </p:nvSpPr>
          <p:spPr bwMode="auto">
            <a:xfrm flipH="1">
              <a:off x="5506" y="1333"/>
              <a:ext cx="205" cy="1633"/>
            </a:xfrm>
            <a:custGeom>
              <a:avLst/>
              <a:gdLst/>
              <a:ahLst/>
              <a:cxnLst>
                <a:cxn ang="0">
                  <a:pos x="692" y="3156"/>
                </a:cxn>
                <a:cxn ang="0">
                  <a:pos x="380" y="2945"/>
                </a:cxn>
                <a:cxn ang="0">
                  <a:pos x="319" y="2783"/>
                </a:cxn>
                <a:cxn ang="0">
                  <a:pos x="371" y="2542"/>
                </a:cxn>
                <a:cxn ang="0">
                  <a:pos x="591" y="2251"/>
                </a:cxn>
                <a:cxn ang="0">
                  <a:pos x="641" y="2070"/>
                </a:cxn>
                <a:cxn ang="0">
                  <a:pos x="591" y="1948"/>
                </a:cxn>
                <a:cxn ang="0">
                  <a:pos x="401" y="1859"/>
                </a:cxn>
                <a:cxn ang="0">
                  <a:pos x="361" y="1747"/>
                </a:cxn>
                <a:cxn ang="0">
                  <a:pos x="430" y="1587"/>
                </a:cxn>
                <a:cxn ang="0">
                  <a:pos x="741" y="1156"/>
                </a:cxn>
                <a:cxn ang="0">
                  <a:pos x="772" y="945"/>
                </a:cxn>
                <a:cxn ang="0">
                  <a:pos x="692" y="713"/>
                </a:cxn>
                <a:cxn ang="0">
                  <a:pos x="430" y="603"/>
                </a:cxn>
                <a:cxn ang="0">
                  <a:pos x="200" y="422"/>
                </a:cxn>
                <a:cxn ang="0">
                  <a:pos x="0" y="0"/>
                </a:cxn>
                <a:cxn ang="0">
                  <a:pos x="29" y="382"/>
                </a:cxn>
                <a:cxn ang="0">
                  <a:pos x="179" y="612"/>
                </a:cxn>
                <a:cxn ang="0">
                  <a:pos x="380" y="753"/>
                </a:cxn>
                <a:cxn ang="0">
                  <a:pos x="601" y="833"/>
                </a:cxn>
                <a:cxn ang="0">
                  <a:pos x="612" y="1044"/>
                </a:cxn>
                <a:cxn ang="0">
                  <a:pos x="500" y="1266"/>
                </a:cxn>
                <a:cxn ang="0">
                  <a:pos x="240" y="1658"/>
                </a:cxn>
                <a:cxn ang="0">
                  <a:pos x="230" y="1909"/>
                </a:cxn>
                <a:cxn ang="0">
                  <a:pos x="471" y="2049"/>
                </a:cxn>
                <a:cxn ang="0">
                  <a:pos x="460" y="2180"/>
                </a:cxn>
                <a:cxn ang="0">
                  <a:pos x="249" y="2452"/>
                </a:cxn>
                <a:cxn ang="0">
                  <a:pos x="160" y="2713"/>
                </a:cxn>
                <a:cxn ang="0">
                  <a:pos x="240" y="2994"/>
                </a:cxn>
                <a:cxn ang="0">
                  <a:pos x="430" y="3144"/>
                </a:cxn>
                <a:cxn ang="0">
                  <a:pos x="671" y="3266"/>
                </a:cxn>
                <a:cxn ang="0">
                  <a:pos x="692" y="3156"/>
                </a:cxn>
                <a:cxn ang="0">
                  <a:pos x="692" y="3156"/>
                </a:cxn>
              </a:cxnLst>
              <a:rect l="0" t="0" r="r" b="b"/>
              <a:pathLst>
                <a:path w="772" h="3266">
                  <a:moveTo>
                    <a:pt x="692" y="3156"/>
                  </a:moveTo>
                  <a:lnTo>
                    <a:pt x="380" y="2945"/>
                  </a:lnTo>
                  <a:lnTo>
                    <a:pt x="319" y="2783"/>
                  </a:lnTo>
                  <a:lnTo>
                    <a:pt x="371" y="2542"/>
                  </a:lnTo>
                  <a:lnTo>
                    <a:pt x="591" y="2251"/>
                  </a:lnTo>
                  <a:lnTo>
                    <a:pt x="641" y="2070"/>
                  </a:lnTo>
                  <a:lnTo>
                    <a:pt x="591" y="1948"/>
                  </a:lnTo>
                  <a:lnTo>
                    <a:pt x="401" y="1859"/>
                  </a:lnTo>
                  <a:lnTo>
                    <a:pt x="361" y="1747"/>
                  </a:lnTo>
                  <a:lnTo>
                    <a:pt x="430" y="1587"/>
                  </a:lnTo>
                  <a:lnTo>
                    <a:pt x="741" y="1156"/>
                  </a:lnTo>
                  <a:lnTo>
                    <a:pt x="772" y="945"/>
                  </a:lnTo>
                  <a:lnTo>
                    <a:pt x="692" y="713"/>
                  </a:lnTo>
                  <a:lnTo>
                    <a:pt x="430" y="603"/>
                  </a:lnTo>
                  <a:lnTo>
                    <a:pt x="200" y="422"/>
                  </a:lnTo>
                  <a:lnTo>
                    <a:pt x="0" y="0"/>
                  </a:lnTo>
                  <a:lnTo>
                    <a:pt x="29" y="382"/>
                  </a:lnTo>
                  <a:lnTo>
                    <a:pt x="179" y="612"/>
                  </a:lnTo>
                  <a:lnTo>
                    <a:pt x="380" y="753"/>
                  </a:lnTo>
                  <a:lnTo>
                    <a:pt x="601" y="833"/>
                  </a:lnTo>
                  <a:lnTo>
                    <a:pt x="612" y="1044"/>
                  </a:lnTo>
                  <a:lnTo>
                    <a:pt x="500" y="1266"/>
                  </a:lnTo>
                  <a:lnTo>
                    <a:pt x="240" y="1658"/>
                  </a:lnTo>
                  <a:lnTo>
                    <a:pt x="230" y="1909"/>
                  </a:lnTo>
                  <a:lnTo>
                    <a:pt x="471" y="2049"/>
                  </a:lnTo>
                  <a:lnTo>
                    <a:pt x="460" y="2180"/>
                  </a:lnTo>
                  <a:lnTo>
                    <a:pt x="249" y="2452"/>
                  </a:lnTo>
                  <a:lnTo>
                    <a:pt x="160" y="2713"/>
                  </a:lnTo>
                  <a:lnTo>
                    <a:pt x="240" y="2994"/>
                  </a:lnTo>
                  <a:lnTo>
                    <a:pt x="430" y="3144"/>
                  </a:lnTo>
                  <a:lnTo>
                    <a:pt x="671" y="3266"/>
                  </a:lnTo>
                  <a:lnTo>
                    <a:pt x="692" y="3156"/>
                  </a:lnTo>
                  <a:lnTo>
                    <a:pt x="692" y="3156"/>
                  </a:lnTo>
                  <a:close/>
                </a:path>
              </a:pathLst>
            </a:custGeom>
            <a:solidFill>
              <a:schemeClr val="folHlink"/>
            </a:solidFill>
            <a:ln w="9525">
              <a:noFill/>
              <a:round/>
            </a:ln>
          </p:spPr>
          <p:txBody>
            <a:bodyPr/>
            <a:lstStyle/>
            <a:p>
              <a:endParaRPr lang="zh-CN" altLang="en-US"/>
            </a:p>
          </p:txBody>
        </p:sp>
      </p:grpSp>
      <p:grpSp>
        <p:nvGrpSpPr>
          <p:cNvPr id="7" name="Group 141"/>
          <p:cNvGrpSpPr/>
          <p:nvPr/>
        </p:nvGrpSpPr>
        <p:grpSpPr bwMode="auto">
          <a:xfrm>
            <a:off x="7318375" y="90488"/>
            <a:ext cx="2133600" cy="1911350"/>
            <a:chOff x="4610" y="57"/>
            <a:chExt cx="1344" cy="1204"/>
          </a:xfrm>
        </p:grpSpPr>
        <p:grpSp>
          <p:nvGrpSpPr>
            <p:cNvPr id="8" name="Group 132"/>
            <p:cNvGrpSpPr/>
            <p:nvPr userDrawn="1"/>
          </p:nvGrpSpPr>
          <p:grpSpPr bwMode="auto">
            <a:xfrm>
              <a:off x="4610" y="57"/>
              <a:ext cx="1344" cy="1204"/>
              <a:chOff x="4610" y="57"/>
              <a:chExt cx="1344" cy="1204"/>
            </a:xfrm>
          </p:grpSpPr>
          <p:sp>
            <p:nvSpPr>
              <p:cNvPr id="1054" name="Freeform 30"/>
              <p:cNvSpPr/>
              <p:nvPr userDrawn="1"/>
            </p:nvSpPr>
            <p:spPr bwMode="auto">
              <a:xfrm rot="-3172564">
                <a:off x="5430" y="1086"/>
                <a:ext cx="62" cy="288"/>
              </a:xfrm>
              <a:custGeom>
                <a:avLst/>
                <a:gdLst/>
                <a:ahLst/>
                <a:cxnLst>
                  <a:cxn ang="0">
                    <a:pos x="123" y="9"/>
                  </a:cxn>
                  <a:cxn ang="0">
                    <a:pos x="131" y="342"/>
                  </a:cxn>
                  <a:cxn ang="0">
                    <a:pos x="0" y="806"/>
                  </a:cxn>
                  <a:cxn ang="0">
                    <a:pos x="79" y="789"/>
                  </a:cxn>
                  <a:cxn ang="0">
                    <a:pos x="218" y="376"/>
                  </a:cxn>
                  <a:cxn ang="0">
                    <a:pos x="245" y="0"/>
                  </a:cxn>
                  <a:cxn ang="0">
                    <a:pos x="123" y="9"/>
                  </a:cxn>
                  <a:cxn ang="0">
                    <a:pos x="123" y="9"/>
                  </a:cxn>
                </a:cxnLst>
                <a:rect l="0" t="0" r="r" b="b"/>
                <a:pathLst>
                  <a:path w="245" h="806">
                    <a:moveTo>
                      <a:pt x="123" y="9"/>
                    </a:moveTo>
                    <a:lnTo>
                      <a:pt x="131" y="342"/>
                    </a:lnTo>
                    <a:lnTo>
                      <a:pt x="0" y="806"/>
                    </a:lnTo>
                    <a:lnTo>
                      <a:pt x="79" y="789"/>
                    </a:lnTo>
                    <a:lnTo>
                      <a:pt x="218" y="376"/>
                    </a:lnTo>
                    <a:lnTo>
                      <a:pt x="245" y="0"/>
                    </a:lnTo>
                    <a:lnTo>
                      <a:pt x="123" y="9"/>
                    </a:lnTo>
                    <a:lnTo>
                      <a:pt x="123" y="9"/>
                    </a:lnTo>
                    <a:close/>
                  </a:path>
                </a:pathLst>
              </a:custGeom>
              <a:solidFill>
                <a:schemeClr val="accent2"/>
              </a:solidFill>
              <a:ln w="9525">
                <a:noFill/>
                <a:round/>
              </a:ln>
            </p:spPr>
            <p:txBody>
              <a:bodyPr/>
              <a:lstStyle/>
              <a:p>
                <a:endParaRPr lang="zh-CN" altLang="en-US"/>
              </a:p>
            </p:txBody>
          </p:sp>
          <p:grpSp>
            <p:nvGrpSpPr>
              <p:cNvPr id="9" name="Group 131"/>
              <p:cNvGrpSpPr/>
              <p:nvPr userDrawn="1"/>
            </p:nvGrpSpPr>
            <p:grpSpPr bwMode="auto">
              <a:xfrm>
                <a:off x="4610" y="57"/>
                <a:ext cx="1344" cy="985"/>
                <a:chOff x="4610" y="57"/>
                <a:chExt cx="1344" cy="985"/>
              </a:xfrm>
            </p:grpSpPr>
            <p:sp>
              <p:nvSpPr>
                <p:cNvPr id="1055" name="Freeform 31"/>
                <p:cNvSpPr/>
                <p:nvPr userDrawn="1"/>
              </p:nvSpPr>
              <p:spPr bwMode="auto">
                <a:xfrm rot="-3172564">
                  <a:off x="4966" y="71"/>
                  <a:ext cx="153" cy="125"/>
                </a:xfrm>
                <a:custGeom>
                  <a:avLst/>
                  <a:gdLst/>
                  <a:ahLst/>
                  <a:cxnLst>
                    <a:cxn ang="0">
                      <a:pos x="0" y="0"/>
                    </a:cxn>
                    <a:cxn ang="0">
                      <a:pos x="298" y="184"/>
                    </a:cxn>
                    <a:cxn ang="0">
                      <a:pos x="500" y="349"/>
                    </a:cxn>
                    <a:cxn ang="0">
                      <a:pos x="604" y="140"/>
                    </a:cxn>
                    <a:cxn ang="0">
                      <a:pos x="359" y="9"/>
                    </a:cxn>
                    <a:cxn ang="0">
                      <a:pos x="464" y="184"/>
                    </a:cxn>
                    <a:cxn ang="0">
                      <a:pos x="131" y="17"/>
                    </a:cxn>
                    <a:cxn ang="0">
                      <a:pos x="0" y="0"/>
                    </a:cxn>
                    <a:cxn ang="0">
                      <a:pos x="0" y="0"/>
                    </a:cxn>
                  </a:cxnLst>
                  <a:rect l="0" t="0" r="r" b="b"/>
                  <a:pathLst>
                    <a:path w="604" h="349">
                      <a:moveTo>
                        <a:pt x="0" y="0"/>
                      </a:moveTo>
                      <a:lnTo>
                        <a:pt x="298" y="184"/>
                      </a:lnTo>
                      <a:lnTo>
                        <a:pt x="500" y="349"/>
                      </a:lnTo>
                      <a:lnTo>
                        <a:pt x="604" y="140"/>
                      </a:lnTo>
                      <a:lnTo>
                        <a:pt x="359" y="9"/>
                      </a:lnTo>
                      <a:lnTo>
                        <a:pt x="464" y="184"/>
                      </a:lnTo>
                      <a:lnTo>
                        <a:pt x="131" y="17"/>
                      </a:lnTo>
                      <a:lnTo>
                        <a:pt x="0" y="0"/>
                      </a:lnTo>
                      <a:lnTo>
                        <a:pt x="0" y="0"/>
                      </a:lnTo>
                      <a:close/>
                    </a:path>
                  </a:pathLst>
                </a:custGeom>
                <a:solidFill>
                  <a:schemeClr val="accent2"/>
                </a:solidFill>
                <a:ln w="9525">
                  <a:noFill/>
                  <a:round/>
                </a:ln>
              </p:spPr>
              <p:txBody>
                <a:bodyPr/>
                <a:lstStyle/>
                <a:p>
                  <a:endParaRPr lang="zh-CN" altLang="en-US"/>
                </a:p>
              </p:txBody>
            </p:sp>
            <p:sp>
              <p:nvSpPr>
                <p:cNvPr id="1062" name="Freeform 38"/>
                <p:cNvSpPr/>
                <p:nvPr userDrawn="1"/>
              </p:nvSpPr>
              <p:spPr bwMode="auto">
                <a:xfrm rot="-3172564">
                  <a:off x="5048" y="332"/>
                  <a:ext cx="269" cy="438"/>
                </a:xfrm>
                <a:custGeom>
                  <a:avLst/>
                  <a:gdLst/>
                  <a:ahLst/>
                  <a:cxnLst>
                    <a:cxn ang="0">
                      <a:pos x="741" y="129"/>
                    </a:cxn>
                    <a:cxn ang="0">
                      <a:pos x="485" y="352"/>
                    </a:cxn>
                    <a:cxn ang="0">
                      <a:pos x="163" y="762"/>
                    </a:cxn>
                    <a:cxn ang="0">
                      <a:pos x="0" y="1101"/>
                    </a:cxn>
                    <a:cxn ang="0">
                      <a:pos x="59" y="1230"/>
                    </a:cxn>
                    <a:cxn ang="0">
                      <a:pos x="262" y="1201"/>
                    </a:cxn>
                    <a:cxn ang="0">
                      <a:pos x="578" y="914"/>
                    </a:cxn>
                    <a:cxn ang="0">
                      <a:pos x="876" y="534"/>
                    </a:cxn>
                    <a:cxn ang="0">
                      <a:pos x="1034" y="270"/>
                    </a:cxn>
                    <a:cxn ang="0">
                      <a:pos x="1064" y="84"/>
                    </a:cxn>
                    <a:cxn ang="0">
                      <a:pos x="977" y="0"/>
                    </a:cxn>
                    <a:cxn ang="0">
                      <a:pos x="836" y="65"/>
                    </a:cxn>
                    <a:cxn ang="0">
                      <a:pos x="969" y="107"/>
                    </a:cxn>
                    <a:cxn ang="0">
                      <a:pos x="876" y="352"/>
                    </a:cxn>
                    <a:cxn ang="0">
                      <a:pos x="690" y="656"/>
                    </a:cxn>
                    <a:cxn ang="0">
                      <a:pos x="350" y="1008"/>
                    </a:cxn>
                    <a:cxn ang="0">
                      <a:pos x="116" y="1114"/>
                    </a:cxn>
                    <a:cxn ang="0">
                      <a:pos x="135" y="943"/>
                    </a:cxn>
                    <a:cxn ang="0">
                      <a:pos x="437" y="504"/>
                    </a:cxn>
                    <a:cxn ang="0">
                      <a:pos x="831" y="118"/>
                    </a:cxn>
                    <a:cxn ang="0">
                      <a:pos x="741" y="129"/>
                    </a:cxn>
                    <a:cxn ang="0">
                      <a:pos x="741" y="129"/>
                    </a:cxn>
                  </a:cxnLst>
                  <a:rect l="0" t="0" r="r" b="b"/>
                  <a:pathLst>
                    <a:path w="1064" h="1230">
                      <a:moveTo>
                        <a:pt x="741" y="129"/>
                      </a:moveTo>
                      <a:lnTo>
                        <a:pt x="485" y="352"/>
                      </a:lnTo>
                      <a:lnTo>
                        <a:pt x="163" y="762"/>
                      </a:lnTo>
                      <a:lnTo>
                        <a:pt x="0" y="1101"/>
                      </a:lnTo>
                      <a:lnTo>
                        <a:pt x="59" y="1230"/>
                      </a:lnTo>
                      <a:lnTo>
                        <a:pt x="262" y="1201"/>
                      </a:lnTo>
                      <a:lnTo>
                        <a:pt x="578" y="914"/>
                      </a:lnTo>
                      <a:lnTo>
                        <a:pt x="876" y="534"/>
                      </a:lnTo>
                      <a:lnTo>
                        <a:pt x="1034" y="270"/>
                      </a:lnTo>
                      <a:lnTo>
                        <a:pt x="1064" y="84"/>
                      </a:lnTo>
                      <a:lnTo>
                        <a:pt x="977" y="0"/>
                      </a:lnTo>
                      <a:lnTo>
                        <a:pt x="836" y="65"/>
                      </a:lnTo>
                      <a:lnTo>
                        <a:pt x="969" y="107"/>
                      </a:lnTo>
                      <a:lnTo>
                        <a:pt x="876" y="352"/>
                      </a:lnTo>
                      <a:lnTo>
                        <a:pt x="690" y="656"/>
                      </a:lnTo>
                      <a:lnTo>
                        <a:pt x="350" y="1008"/>
                      </a:lnTo>
                      <a:lnTo>
                        <a:pt x="116" y="1114"/>
                      </a:lnTo>
                      <a:lnTo>
                        <a:pt x="135" y="943"/>
                      </a:lnTo>
                      <a:lnTo>
                        <a:pt x="437" y="504"/>
                      </a:lnTo>
                      <a:lnTo>
                        <a:pt x="831" y="118"/>
                      </a:lnTo>
                      <a:lnTo>
                        <a:pt x="741" y="129"/>
                      </a:lnTo>
                      <a:lnTo>
                        <a:pt x="741" y="129"/>
                      </a:lnTo>
                      <a:close/>
                    </a:path>
                  </a:pathLst>
                </a:custGeom>
                <a:solidFill>
                  <a:schemeClr val="accent2"/>
                </a:solidFill>
                <a:ln w="9525">
                  <a:noFill/>
                  <a:round/>
                </a:ln>
              </p:spPr>
              <p:txBody>
                <a:bodyPr/>
                <a:lstStyle/>
                <a:p>
                  <a:endParaRPr lang="zh-CN" altLang="en-US"/>
                </a:p>
              </p:txBody>
            </p:sp>
            <p:sp>
              <p:nvSpPr>
                <p:cNvPr id="1063" name="Freeform 39"/>
                <p:cNvSpPr/>
                <p:nvPr userDrawn="1"/>
              </p:nvSpPr>
              <p:spPr bwMode="auto">
                <a:xfrm rot="-3172564">
                  <a:off x="4858" y="182"/>
                  <a:ext cx="505" cy="898"/>
                </a:xfrm>
                <a:custGeom>
                  <a:avLst/>
                  <a:gdLst/>
                  <a:ahLst/>
                  <a:cxnLst>
                    <a:cxn ang="0">
                      <a:pos x="1941" y="0"/>
                    </a:cxn>
                    <a:cxn ang="0">
                      <a:pos x="0" y="2521"/>
                    </a:cxn>
                    <a:cxn ang="0">
                      <a:pos x="192" y="2450"/>
                    </a:cxn>
                    <a:cxn ang="0">
                      <a:pos x="2002" y="61"/>
                    </a:cxn>
                    <a:cxn ang="0">
                      <a:pos x="1941" y="0"/>
                    </a:cxn>
                    <a:cxn ang="0">
                      <a:pos x="1941" y="0"/>
                    </a:cxn>
                  </a:cxnLst>
                  <a:rect l="0" t="0" r="r" b="b"/>
                  <a:pathLst>
                    <a:path w="2002" h="2521">
                      <a:moveTo>
                        <a:pt x="1941" y="0"/>
                      </a:moveTo>
                      <a:lnTo>
                        <a:pt x="0" y="2521"/>
                      </a:lnTo>
                      <a:lnTo>
                        <a:pt x="192" y="2450"/>
                      </a:lnTo>
                      <a:lnTo>
                        <a:pt x="2002" y="61"/>
                      </a:lnTo>
                      <a:lnTo>
                        <a:pt x="1941" y="0"/>
                      </a:lnTo>
                      <a:lnTo>
                        <a:pt x="1941" y="0"/>
                      </a:lnTo>
                      <a:close/>
                    </a:path>
                  </a:pathLst>
                </a:custGeom>
                <a:solidFill>
                  <a:schemeClr val="accent2"/>
                </a:solidFill>
                <a:ln w="9525">
                  <a:noFill/>
                  <a:round/>
                </a:ln>
              </p:spPr>
              <p:txBody>
                <a:bodyPr/>
                <a:lstStyle/>
                <a:p>
                  <a:endParaRPr lang="zh-CN" altLang="en-US"/>
                </a:p>
              </p:txBody>
            </p:sp>
            <p:sp>
              <p:nvSpPr>
                <p:cNvPr id="1064" name="Freeform 40"/>
                <p:cNvSpPr/>
                <p:nvPr userDrawn="1"/>
              </p:nvSpPr>
              <p:spPr bwMode="auto">
                <a:xfrm rot="-3172564">
                  <a:off x="4903" y="-19"/>
                  <a:ext cx="758" cy="1344"/>
                </a:xfrm>
                <a:custGeom>
                  <a:avLst/>
                  <a:gdLst/>
                  <a:ahLst/>
                  <a:cxnLst>
                    <a:cxn ang="0">
                      <a:pos x="95" y="2844"/>
                    </a:cxn>
                    <a:cxn ang="0">
                      <a:pos x="394" y="2834"/>
                    </a:cxn>
                    <a:cxn ang="0">
                      <a:pos x="821" y="3009"/>
                    </a:cxn>
                    <a:cxn ang="0">
                      <a:pos x="681" y="2817"/>
                    </a:cxn>
                    <a:cxn ang="0">
                      <a:pos x="367" y="2703"/>
                    </a:cxn>
                    <a:cxn ang="0">
                      <a:pos x="637" y="2720"/>
                    </a:cxn>
                    <a:cxn ang="0">
                      <a:pos x="979" y="2870"/>
                    </a:cxn>
                    <a:cxn ang="0">
                      <a:pos x="2859" y="420"/>
                    </a:cxn>
                    <a:cxn ang="0">
                      <a:pos x="2578" y="148"/>
                    </a:cxn>
                    <a:cxn ang="0">
                      <a:pos x="2308" y="0"/>
                    </a:cxn>
                    <a:cxn ang="0">
                      <a:pos x="2692" y="78"/>
                    </a:cxn>
                    <a:cxn ang="0">
                      <a:pos x="3007" y="428"/>
                    </a:cxn>
                    <a:cxn ang="0">
                      <a:pos x="831" y="3273"/>
                    </a:cxn>
                    <a:cxn ang="0">
                      <a:pos x="481" y="3412"/>
                    </a:cxn>
                    <a:cxn ang="0">
                      <a:pos x="105" y="3771"/>
                    </a:cxn>
                    <a:cxn ang="0">
                      <a:pos x="0" y="3667"/>
                    </a:cxn>
                    <a:cxn ang="0">
                      <a:pos x="131" y="3631"/>
                    </a:cxn>
                    <a:cxn ang="0">
                      <a:pos x="376" y="3385"/>
                    </a:cxn>
                    <a:cxn ang="0">
                      <a:pos x="165" y="3273"/>
                    </a:cxn>
                    <a:cxn ang="0">
                      <a:pos x="165" y="3176"/>
                    </a:cxn>
                    <a:cxn ang="0">
                      <a:pos x="411" y="3298"/>
                    </a:cxn>
                    <a:cxn ang="0">
                      <a:pos x="411" y="3186"/>
                    </a:cxn>
                    <a:cxn ang="0">
                      <a:pos x="603" y="3220"/>
                    </a:cxn>
                    <a:cxn ang="0">
                      <a:pos x="428" y="3079"/>
                    </a:cxn>
                    <a:cxn ang="0">
                      <a:pos x="629" y="3062"/>
                    </a:cxn>
                    <a:cxn ang="0">
                      <a:pos x="95" y="2844"/>
                    </a:cxn>
                    <a:cxn ang="0">
                      <a:pos x="95" y="2844"/>
                    </a:cxn>
                  </a:cxnLst>
                  <a:rect l="0" t="0" r="r" b="b"/>
                  <a:pathLst>
                    <a:path w="3007" h="3771">
                      <a:moveTo>
                        <a:pt x="95" y="2844"/>
                      </a:moveTo>
                      <a:lnTo>
                        <a:pt x="394" y="2834"/>
                      </a:lnTo>
                      <a:lnTo>
                        <a:pt x="821" y="3009"/>
                      </a:lnTo>
                      <a:lnTo>
                        <a:pt x="681" y="2817"/>
                      </a:lnTo>
                      <a:lnTo>
                        <a:pt x="367" y="2703"/>
                      </a:lnTo>
                      <a:lnTo>
                        <a:pt x="637" y="2720"/>
                      </a:lnTo>
                      <a:lnTo>
                        <a:pt x="979" y="2870"/>
                      </a:lnTo>
                      <a:lnTo>
                        <a:pt x="2859" y="420"/>
                      </a:lnTo>
                      <a:lnTo>
                        <a:pt x="2578" y="148"/>
                      </a:lnTo>
                      <a:lnTo>
                        <a:pt x="2308" y="0"/>
                      </a:lnTo>
                      <a:lnTo>
                        <a:pt x="2692" y="78"/>
                      </a:lnTo>
                      <a:lnTo>
                        <a:pt x="3007" y="428"/>
                      </a:lnTo>
                      <a:lnTo>
                        <a:pt x="831" y="3273"/>
                      </a:lnTo>
                      <a:lnTo>
                        <a:pt x="481" y="3412"/>
                      </a:lnTo>
                      <a:lnTo>
                        <a:pt x="105" y="3771"/>
                      </a:lnTo>
                      <a:lnTo>
                        <a:pt x="0" y="3667"/>
                      </a:lnTo>
                      <a:lnTo>
                        <a:pt x="131" y="3631"/>
                      </a:lnTo>
                      <a:lnTo>
                        <a:pt x="376" y="3385"/>
                      </a:lnTo>
                      <a:lnTo>
                        <a:pt x="165" y="3273"/>
                      </a:lnTo>
                      <a:lnTo>
                        <a:pt x="165" y="3176"/>
                      </a:lnTo>
                      <a:lnTo>
                        <a:pt x="411" y="3298"/>
                      </a:lnTo>
                      <a:lnTo>
                        <a:pt x="411" y="3186"/>
                      </a:lnTo>
                      <a:lnTo>
                        <a:pt x="603" y="3220"/>
                      </a:lnTo>
                      <a:lnTo>
                        <a:pt x="428" y="3079"/>
                      </a:lnTo>
                      <a:lnTo>
                        <a:pt x="629" y="3062"/>
                      </a:lnTo>
                      <a:lnTo>
                        <a:pt x="95" y="2844"/>
                      </a:lnTo>
                      <a:lnTo>
                        <a:pt x="95" y="2844"/>
                      </a:lnTo>
                      <a:close/>
                    </a:path>
                  </a:pathLst>
                </a:custGeom>
                <a:solidFill>
                  <a:schemeClr val="accent2"/>
                </a:solidFill>
                <a:ln w="9525">
                  <a:noFill/>
                  <a:round/>
                </a:ln>
              </p:spPr>
              <p:txBody>
                <a:bodyPr/>
                <a:lstStyle/>
                <a:p>
                  <a:endParaRPr lang="zh-CN" altLang="en-US"/>
                </a:p>
              </p:txBody>
            </p:sp>
            <p:sp>
              <p:nvSpPr>
                <p:cNvPr id="1065" name="Freeform 41"/>
                <p:cNvSpPr/>
                <p:nvPr userDrawn="1"/>
              </p:nvSpPr>
              <p:spPr bwMode="auto">
                <a:xfrm rot="-3172564">
                  <a:off x="5297" y="897"/>
                  <a:ext cx="169" cy="122"/>
                </a:xfrm>
                <a:custGeom>
                  <a:avLst/>
                  <a:gdLst/>
                  <a:ahLst/>
                  <a:cxnLst>
                    <a:cxn ang="0">
                      <a:pos x="0" y="80"/>
                    </a:cxn>
                    <a:cxn ang="0">
                      <a:pos x="255" y="106"/>
                    </a:cxn>
                    <a:cxn ang="0">
                      <a:pos x="639" y="342"/>
                    </a:cxn>
                    <a:cxn ang="0">
                      <a:pos x="673" y="289"/>
                    </a:cxn>
                    <a:cxn ang="0">
                      <a:pos x="447" y="114"/>
                    </a:cxn>
                    <a:cxn ang="0">
                      <a:pos x="26" y="0"/>
                    </a:cxn>
                    <a:cxn ang="0">
                      <a:pos x="0" y="80"/>
                    </a:cxn>
                    <a:cxn ang="0">
                      <a:pos x="0" y="80"/>
                    </a:cxn>
                  </a:cxnLst>
                  <a:rect l="0" t="0" r="r" b="b"/>
                  <a:pathLst>
                    <a:path w="673" h="342">
                      <a:moveTo>
                        <a:pt x="0" y="80"/>
                      </a:moveTo>
                      <a:lnTo>
                        <a:pt x="255" y="106"/>
                      </a:lnTo>
                      <a:lnTo>
                        <a:pt x="639" y="342"/>
                      </a:lnTo>
                      <a:lnTo>
                        <a:pt x="673" y="289"/>
                      </a:lnTo>
                      <a:lnTo>
                        <a:pt x="447" y="114"/>
                      </a:lnTo>
                      <a:lnTo>
                        <a:pt x="26" y="0"/>
                      </a:lnTo>
                      <a:lnTo>
                        <a:pt x="0" y="80"/>
                      </a:lnTo>
                      <a:lnTo>
                        <a:pt x="0" y="80"/>
                      </a:lnTo>
                      <a:close/>
                    </a:path>
                  </a:pathLst>
                </a:custGeom>
                <a:solidFill>
                  <a:schemeClr val="accent2"/>
                </a:solidFill>
                <a:ln w="9525">
                  <a:noFill/>
                  <a:round/>
                </a:ln>
              </p:spPr>
              <p:txBody>
                <a:bodyPr/>
                <a:lstStyle/>
                <a:p>
                  <a:endParaRPr lang="zh-CN" altLang="en-US"/>
                </a:p>
              </p:txBody>
            </p:sp>
            <p:sp>
              <p:nvSpPr>
                <p:cNvPr id="1066" name="Freeform 42"/>
                <p:cNvSpPr/>
                <p:nvPr userDrawn="1"/>
              </p:nvSpPr>
              <p:spPr bwMode="auto">
                <a:xfrm rot="-3172564">
                  <a:off x="5253" y="806"/>
                  <a:ext cx="181" cy="144"/>
                </a:xfrm>
                <a:custGeom>
                  <a:avLst/>
                  <a:gdLst/>
                  <a:ahLst/>
                  <a:cxnLst>
                    <a:cxn ang="0">
                      <a:pos x="0" y="78"/>
                    </a:cxn>
                    <a:cxn ang="0">
                      <a:pos x="340" y="148"/>
                    </a:cxn>
                    <a:cxn ang="0">
                      <a:pos x="638" y="403"/>
                    </a:cxn>
                    <a:cxn ang="0">
                      <a:pos x="716" y="296"/>
                    </a:cxn>
                    <a:cxn ang="0">
                      <a:pos x="420" y="114"/>
                    </a:cxn>
                    <a:cxn ang="0">
                      <a:pos x="70" y="0"/>
                    </a:cxn>
                    <a:cxn ang="0">
                      <a:pos x="0" y="78"/>
                    </a:cxn>
                    <a:cxn ang="0">
                      <a:pos x="0" y="78"/>
                    </a:cxn>
                  </a:cxnLst>
                  <a:rect l="0" t="0" r="r" b="b"/>
                  <a:pathLst>
                    <a:path w="716" h="403">
                      <a:moveTo>
                        <a:pt x="0" y="78"/>
                      </a:moveTo>
                      <a:lnTo>
                        <a:pt x="340" y="148"/>
                      </a:lnTo>
                      <a:lnTo>
                        <a:pt x="638" y="403"/>
                      </a:lnTo>
                      <a:lnTo>
                        <a:pt x="716" y="296"/>
                      </a:lnTo>
                      <a:lnTo>
                        <a:pt x="420" y="114"/>
                      </a:lnTo>
                      <a:lnTo>
                        <a:pt x="70" y="0"/>
                      </a:lnTo>
                      <a:lnTo>
                        <a:pt x="0" y="78"/>
                      </a:lnTo>
                      <a:lnTo>
                        <a:pt x="0" y="78"/>
                      </a:lnTo>
                      <a:close/>
                    </a:path>
                  </a:pathLst>
                </a:custGeom>
                <a:solidFill>
                  <a:schemeClr val="accent2"/>
                </a:solidFill>
                <a:ln w="9525">
                  <a:noFill/>
                  <a:round/>
                </a:ln>
              </p:spPr>
              <p:txBody>
                <a:bodyPr/>
                <a:lstStyle/>
                <a:p>
                  <a:endParaRPr lang="zh-CN" altLang="en-US"/>
                </a:p>
              </p:txBody>
            </p:sp>
            <p:sp>
              <p:nvSpPr>
                <p:cNvPr id="1067" name="Freeform 43"/>
                <p:cNvSpPr/>
                <p:nvPr userDrawn="1"/>
              </p:nvSpPr>
              <p:spPr bwMode="auto">
                <a:xfrm rot="-3172564">
                  <a:off x="4985" y="210"/>
                  <a:ext cx="181" cy="147"/>
                </a:xfrm>
                <a:custGeom>
                  <a:avLst/>
                  <a:gdLst/>
                  <a:ahLst/>
                  <a:cxnLst>
                    <a:cxn ang="0">
                      <a:pos x="0" y="78"/>
                    </a:cxn>
                    <a:cxn ang="0">
                      <a:pos x="316" y="139"/>
                    </a:cxn>
                    <a:cxn ang="0">
                      <a:pos x="649" y="411"/>
                    </a:cxn>
                    <a:cxn ang="0">
                      <a:pos x="717" y="314"/>
                    </a:cxn>
                    <a:cxn ang="0">
                      <a:pos x="394" y="87"/>
                    </a:cxn>
                    <a:cxn ang="0">
                      <a:pos x="54" y="0"/>
                    </a:cxn>
                    <a:cxn ang="0">
                      <a:pos x="0" y="78"/>
                    </a:cxn>
                    <a:cxn ang="0">
                      <a:pos x="0" y="78"/>
                    </a:cxn>
                  </a:cxnLst>
                  <a:rect l="0" t="0" r="r" b="b"/>
                  <a:pathLst>
                    <a:path w="717" h="411">
                      <a:moveTo>
                        <a:pt x="0" y="78"/>
                      </a:moveTo>
                      <a:lnTo>
                        <a:pt x="316" y="139"/>
                      </a:lnTo>
                      <a:lnTo>
                        <a:pt x="649" y="411"/>
                      </a:lnTo>
                      <a:lnTo>
                        <a:pt x="717" y="314"/>
                      </a:lnTo>
                      <a:lnTo>
                        <a:pt x="394" y="87"/>
                      </a:lnTo>
                      <a:lnTo>
                        <a:pt x="54" y="0"/>
                      </a:lnTo>
                      <a:lnTo>
                        <a:pt x="0" y="78"/>
                      </a:lnTo>
                      <a:lnTo>
                        <a:pt x="0" y="78"/>
                      </a:lnTo>
                      <a:close/>
                    </a:path>
                  </a:pathLst>
                </a:custGeom>
                <a:solidFill>
                  <a:schemeClr val="accent2"/>
                </a:solidFill>
                <a:ln w="9525">
                  <a:noFill/>
                  <a:round/>
                </a:ln>
              </p:spPr>
              <p:txBody>
                <a:bodyPr/>
                <a:lstStyle/>
                <a:p>
                  <a:endParaRPr lang="zh-CN" altLang="en-US"/>
                </a:p>
              </p:txBody>
            </p:sp>
            <p:sp>
              <p:nvSpPr>
                <p:cNvPr id="1068" name="Freeform 44"/>
                <p:cNvSpPr/>
                <p:nvPr userDrawn="1"/>
              </p:nvSpPr>
              <p:spPr bwMode="auto">
                <a:xfrm rot="-3172564">
                  <a:off x="4948" y="142"/>
                  <a:ext cx="179" cy="138"/>
                </a:xfrm>
                <a:custGeom>
                  <a:avLst/>
                  <a:gdLst/>
                  <a:ahLst/>
                  <a:cxnLst>
                    <a:cxn ang="0">
                      <a:pos x="0" y="88"/>
                    </a:cxn>
                    <a:cxn ang="0">
                      <a:pos x="272" y="131"/>
                    </a:cxn>
                    <a:cxn ang="0">
                      <a:pos x="665" y="386"/>
                    </a:cxn>
                    <a:cxn ang="0">
                      <a:pos x="709" y="308"/>
                    </a:cxn>
                    <a:cxn ang="0">
                      <a:pos x="306" y="53"/>
                    </a:cxn>
                    <a:cxn ang="0">
                      <a:pos x="43" y="0"/>
                    </a:cxn>
                    <a:cxn ang="0">
                      <a:pos x="0" y="88"/>
                    </a:cxn>
                    <a:cxn ang="0">
                      <a:pos x="0" y="88"/>
                    </a:cxn>
                  </a:cxnLst>
                  <a:rect l="0" t="0" r="r" b="b"/>
                  <a:pathLst>
                    <a:path w="709" h="386">
                      <a:moveTo>
                        <a:pt x="0" y="88"/>
                      </a:moveTo>
                      <a:lnTo>
                        <a:pt x="272" y="131"/>
                      </a:lnTo>
                      <a:lnTo>
                        <a:pt x="665" y="386"/>
                      </a:lnTo>
                      <a:lnTo>
                        <a:pt x="709" y="308"/>
                      </a:lnTo>
                      <a:lnTo>
                        <a:pt x="306" y="53"/>
                      </a:lnTo>
                      <a:lnTo>
                        <a:pt x="43" y="0"/>
                      </a:lnTo>
                      <a:lnTo>
                        <a:pt x="0" y="88"/>
                      </a:lnTo>
                      <a:lnTo>
                        <a:pt x="0" y="88"/>
                      </a:lnTo>
                      <a:close/>
                    </a:path>
                  </a:pathLst>
                </a:custGeom>
                <a:solidFill>
                  <a:schemeClr val="accent2"/>
                </a:solidFill>
                <a:ln w="9525">
                  <a:noFill/>
                  <a:round/>
                </a:ln>
              </p:spPr>
              <p:txBody>
                <a:bodyPr/>
                <a:lstStyle/>
                <a:p>
                  <a:endParaRPr lang="zh-CN" altLang="en-US"/>
                </a:p>
              </p:txBody>
            </p:sp>
          </p:grpSp>
        </p:grpSp>
        <p:sp>
          <p:nvSpPr>
            <p:cNvPr id="1164" name="Line 140"/>
            <p:cNvSpPr>
              <a:spLocks noChangeShapeType="1"/>
            </p:cNvSpPr>
            <p:nvPr userDrawn="1"/>
          </p:nvSpPr>
          <p:spPr bwMode="auto">
            <a:xfrm>
              <a:off x="4870" y="84"/>
              <a:ext cx="42" cy="96"/>
            </a:xfrm>
            <a:prstGeom prst="line">
              <a:avLst/>
            </a:prstGeom>
            <a:noFill/>
            <a:ln w="38100">
              <a:solidFill>
                <a:schemeClr val="accent2"/>
              </a:solidFill>
              <a:round/>
            </a:ln>
            <a:effectLst/>
          </p:spPr>
          <p:txBody>
            <a:bodyPr/>
            <a:lstStyle/>
            <a:p>
              <a:endParaRPr lang="zh-CN" alt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med">
    <p:cover dir="r"/>
  </p:transition>
  <p:timing>
    <p:tnLst>
      <p:par>
        <p:cTn id="1" dur="indefinite" restart="never" nodeType="tmRoot"/>
      </p:par>
    </p:tnLst>
  </p:timing>
  <p:txStyles>
    <p:titleStyle>
      <a:lvl1pPr algn="ctr" rtl="0" eaLnBrk="1" fontAlgn="base" hangingPunct="1">
        <a:spcBef>
          <a:spcPct val="0"/>
        </a:spcBef>
        <a:spcAft>
          <a:spcPct val="0"/>
        </a:spcAft>
        <a:defRPr sz="44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omic Sans MS" panose="030F0702030302020204" pitchFamily="66" charset="0"/>
        </a:defRPr>
      </a:lvl2pPr>
      <a:lvl3pPr algn="ctr" rtl="0" eaLnBrk="1" fontAlgn="base" hangingPunct="1">
        <a:spcBef>
          <a:spcPct val="0"/>
        </a:spcBef>
        <a:spcAft>
          <a:spcPct val="0"/>
        </a:spcAft>
        <a:defRPr sz="4400">
          <a:solidFill>
            <a:schemeClr val="tx1"/>
          </a:solidFill>
          <a:latin typeface="Comic Sans MS" panose="030F0702030302020204" pitchFamily="66" charset="0"/>
        </a:defRPr>
      </a:lvl3pPr>
      <a:lvl4pPr algn="ctr" rtl="0" eaLnBrk="1" fontAlgn="base" hangingPunct="1">
        <a:spcBef>
          <a:spcPct val="0"/>
        </a:spcBef>
        <a:spcAft>
          <a:spcPct val="0"/>
        </a:spcAft>
        <a:defRPr sz="4400">
          <a:solidFill>
            <a:schemeClr val="tx1"/>
          </a:solidFill>
          <a:latin typeface="Comic Sans MS" panose="030F0702030302020204" pitchFamily="66" charset="0"/>
        </a:defRPr>
      </a:lvl4pPr>
      <a:lvl5pPr algn="ctr" rtl="0" eaLnBrk="1" fontAlgn="base" hangingPunct="1">
        <a:spcBef>
          <a:spcPct val="0"/>
        </a:spcBef>
        <a:spcAft>
          <a:spcPct val="0"/>
        </a:spcAft>
        <a:defRPr sz="4400">
          <a:solidFill>
            <a:schemeClr val="tx1"/>
          </a:solidFill>
          <a:latin typeface="Comic Sans MS" panose="030F0702030302020204" pitchFamily="66" charset="0"/>
        </a:defRPr>
      </a:lvl5pPr>
      <a:lvl6pPr marL="457200" algn="ctr" rtl="0" eaLnBrk="1" fontAlgn="base" hangingPunct="1">
        <a:spcBef>
          <a:spcPct val="0"/>
        </a:spcBef>
        <a:spcAft>
          <a:spcPct val="0"/>
        </a:spcAft>
        <a:defRPr sz="4400">
          <a:solidFill>
            <a:schemeClr val="tx1"/>
          </a:solidFill>
          <a:latin typeface="Comic Sans MS" panose="030F0702030302020204" pitchFamily="66" charset="0"/>
        </a:defRPr>
      </a:lvl6pPr>
      <a:lvl7pPr marL="914400" algn="ctr" rtl="0" eaLnBrk="1" fontAlgn="base" hangingPunct="1">
        <a:spcBef>
          <a:spcPct val="0"/>
        </a:spcBef>
        <a:spcAft>
          <a:spcPct val="0"/>
        </a:spcAft>
        <a:defRPr sz="4400">
          <a:solidFill>
            <a:schemeClr val="tx1"/>
          </a:solidFill>
          <a:latin typeface="Comic Sans MS" panose="030F0702030302020204" pitchFamily="66" charset="0"/>
        </a:defRPr>
      </a:lvl7pPr>
      <a:lvl8pPr marL="1371600" algn="ctr" rtl="0" eaLnBrk="1" fontAlgn="base" hangingPunct="1">
        <a:spcBef>
          <a:spcPct val="0"/>
        </a:spcBef>
        <a:spcAft>
          <a:spcPct val="0"/>
        </a:spcAft>
        <a:defRPr sz="4400">
          <a:solidFill>
            <a:schemeClr val="tx1"/>
          </a:solidFill>
          <a:latin typeface="Comic Sans MS" panose="030F0702030302020204" pitchFamily="66" charset="0"/>
        </a:defRPr>
      </a:lvl8pPr>
      <a:lvl9pPr marL="1828800" algn="ctr" rtl="0" eaLnBrk="1" fontAlgn="base" hangingPunct="1">
        <a:spcBef>
          <a:spcPct val="0"/>
        </a:spcBef>
        <a:spcAft>
          <a:spcPct val="0"/>
        </a:spcAft>
        <a:defRPr sz="4400">
          <a:solidFill>
            <a:schemeClr val="tx1"/>
          </a:solidFill>
          <a:latin typeface="Comic Sans MS" panose="030F0702030302020204" pitchFamily="66"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hyperlink" Target="&#38468;&#20214;&#19968;&#65306;&#21452;&#19968;&#27969;A&#31867;&#39640;&#26657;&#12289;&#21407;985&#39640;&#26657;&#12289;&#21452;&#19968;&#27969;&#23398;&#31185;&#12289;&#31532;&#22235;&#36718;&#23398;&#31185;&#35780;&#20272;&#21517;&#21333;.docx" TargetMode="Externa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hyperlink" Target="&#23398;&#20301;&#35770;&#25991;&#31572;&#36777;&#31243;&#24207;.doc"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4" Type="http://schemas.openxmlformats.org/officeDocument/2006/relationships/slideLayout" Target="../slideLayouts/slideLayout13.xml"/><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image" Target="../media/image2.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hyperlink" Target="&#20013;&#23665;&#22823;&#23398;&#38468;&#23646;&#31532;&#19977;&#21307;&#38498;&#20851;&#20110;&#21307;&#31185;&#31185;&#30740;&#22411;&#30805;&#22763;&#29983;&#30003;&#35831;&#30805;&#22763;&#23398;&#20301;&#21457;&#34920;&#23398;&#26415;&#35770;&#25991;&#30340;&#20855;&#20307;&#35268;&#23450;(2017.6&#20462;&#35746;&#65289;.doc" TargetMode="External"/><Relationship Id="rId1" Type="http://schemas.openxmlformats.org/officeDocument/2006/relationships/hyperlink" Target="20171128&#38468;&#23646;&#31532;&#19977;&#21307;&#38498;&#21338;&#22763;&#29983;&#21457;&#34920;&#23398;&#26415;&#35770;&#25991;&#30340;&#20855;&#20307;&#35268;&#23450;.pdf"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hyperlink" Target="&#20013;&#23665;&#22823;&#23398;&#21338;&#22763;&#30805;&#22763;&#35770;&#25991;&#27169;&#26495;.doc" TargetMode="External"/><Relationship Id="rId1" Type="http://schemas.openxmlformats.org/officeDocument/2006/relationships/hyperlink" Target="&#20013;&#23665;&#22823;&#23398;&#23398;&#20301;&#35770;&#25991;&#32467;&#26500;&#24418;&#24335;.doc"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38306" name="Rectangle 2"/>
          <p:cNvSpPr>
            <a:spLocks noGrp="1" noChangeArrowheads="1"/>
          </p:cNvSpPr>
          <p:nvPr>
            <p:ph idx="1"/>
          </p:nvPr>
        </p:nvSpPr>
        <p:spPr>
          <a:xfrm>
            <a:off x="685800" y="948055"/>
            <a:ext cx="7696200" cy="5052695"/>
          </a:xfrm>
        </p:spPr>
        <p:txBody>
          <a:bodyPr/>
          <a:lstStyle/>
          <a:p>
            <a:pPr algn="ctr">
              <a:buFontTx/>
              <a:buNone/>
            </a:pPr>
            <a:r>
              <a:rPr lang="en-US" altLang="zh-CN" sz="4800" b="1" dirty="0" smtClean="0">
                <a:effectLst>
                  <a:outerShdw blurRad="38100" dist="38100" dir="2700000" algn="tl">
                    <a:srgbClr val="C0C0C0"/>
                  </a:outerShdw>
                </a:effectLst>
                <a:latin typeface="黑体" panose="02010609060101010101" pitchFamily="49" charset="-122"/>
                <a:ea typeface="黑体" panose="02010609060101010101" pitchFamily="49" charset="-122"/>
              </a:rPr>
              <a:t>2023</a:t>
            </a:r>
            <a:r>
              <a:rPr lang="zh-CN" altLang="en-US" sz="4800" b="1" dirty="0" smtClean="0">
                <a:effectLst>
                  <a:outerShdw blurRad="38100" dist="38100" dir="2700000" algn="tl">
                    <a:srgbClr val="C0C0C0"/>
                  </a:outerShdw>
                </a:effectLst>
                <a:latin typeface="黑体" panose="02010609060101010101" pitchFamily="49" charset="-122"/>
                <a:ea typeface="黑体" panose="02010609060101010101" pitchFamily="49" charset="-122"/>
              </a:rPr>
              <a:t>年</a:t>
            </a:r>
            <a:r>
              <a:rPr lang="zh-CN" altLang="en-US" sz="4800" b="1" dirty="0">
                <a:effectLst>
                  <a:outerShdw blurRad="38100" dist="38100" dir="2700000" algn="tl">
                    <a:srgbClr val="C0C0C0"/>
                  </a:outerShdw>
                </a:effectLst>
                <a:latin typeface="黑体" panose="02010609060101010101" pitchFamily="49" charset="-122"/>
                <a:ea typeface="黑体" panose="02010609060101010101" pitchFamily="49" charset="-122"/>
              </a:rPr>
              <a:t>研究生论文答辩</a:t>
            </a:r>
            <a:endParaRPr lang="zh-CN" altLang="en-US" sz="4800" b="1" dirty="0">
              <a:effectLst>
                <a:outerShdw blurRad="38100" dist="38100" dir="2700000" algn="tl">
                  <a:srgbClr val="C0C0C0"/>
                </a:outerShdw>
              </a:effectLst>
              <a:latin typeface="黑体" panose="02010609060101010101" pitchFamily="49" charset="-122"/>
              <a:ea typeface="黑体" panose="02010609060101010101" pitchFamily="49" charset="-122"/>
            </a:endParaRPr>
          </a:p>
          <a:p>
            <a:pPr algn="ctr">
              <a:buFontTx/>
              <a:buNone/>
            </a:pPr>
            <a:r>
              <a:rPr lang="zh-CN" altLang="en-US" sz="4800" b="1" dirty="0">
                <a:effectLst>
                  <a:outerShdw blurRad="38100" dist="38100" dir="2700000" algn="tl">
                    <a:srgbClr val="C0C0C0"/>
                  </a:outerShdw>
                </a:effectLst>
                <a:latin typeface="黑体" panose="02010609060101010101" pitchFamily="49" charset="-122"/>
                <a:ea typeface="黑体" panose="02010609060101010101" pitchFamily="49" charset="-122"/>
              </a:rPr>
              <a:t>与申请学位政策解读</a:t>
            </a:r>
            <a:endParaRPr lang="en-US" altLang="zh-CN" sz="4800" b="1" dirty="0" smtClean="0">
              <a:effectLst>
                <a:outerShdw blurRad="38100" dist="38100" dir="2700000" algn="tl">
                  <a:srgbClr val="C0C0C0"/>
                </a:outerShdw>
              </a:effectLst>
              <a:latin typeface="黑体" panose="02010609060101010101" pitchFamily="49" charset="-122"/>
              <a:ea typeface="黑体" panose="02010609060101010101" pitchFamily="49" charset="-122"/>
            </a:endParaRPr>
          </a:p>
          <a:p>
            <a:pPr algn="ctr">
              <a:buFontTx/>
              <a:buNone/>
            </a:pPr>
            <a:endParaRPr lang="en-US" altLang="zh-CN" sz="2400" b="1" dirty="0">
              <a:effectLst>
                <a:outerShdw blurRad="38100" dist="38100" dir="2700000" algn="tl">
                  <a:srgbClr val="C0C0C0"/>
                </a:outerShdw>
              </a:effectLst>
              <a:latin typeface="黑体" panose="02010609060101010101" pitchFamily="49" charset="-122"/>
              <a:ea typeface="黑体" panose="02010609060101010101" pitchFamily="49" charset="-122"/>
            </a:endParaRPr>
          </a:p>
          <a:p>
            <a:pPr algn="ctr">
              <a:buFontTx/>
              <a:buNone/>
            </a:pPr>
            <a:r>
              <a:rPr lang="en-US" altLang="zh-CN" sz="2400" b="1" dirty="0">
                <a:effectLst>
                  <a:outerShdw blurRad="38100" dist="38100" dir="2700000" algn="tl">
                    <a:srgbClr val="C0C0C0"/>
                  </a:outerShdw>
                </a:effectLst>
                <a:latin typeface="黑体" panose="02010609060101010101" pitchFamily="49" charset="-122"/>
                <a:ea typeface="黑体" panose="02010609060101010101" pitchFamily="49" charset="-122"/>
              </a:rPr>
              <a:t>(</a:t>
            </a:r>
            <a:r>
              <a:rPr lang="zh-CN" altLang="en-US" sz="2400" b="1" dirty="0">
                <a:effectLst>
                  <a:outerShdw blurRad="38100" dist="38100" dir="2700000" algn="tl">
                    <a:srgbClr val="C0C0C0"/>
                  </a:outerShdw>
                </a:effectLst>
                <a:latin typeface="黑体" panose="02010609060101010101" pitchFamily="49" charset="-122"/>
                <a:ea typeface="黑体" panose="02010609060101010101" pitchFamily="49" charset="-122"/>
              </a:rPr>
              <a:t>温馨提示：由于大学的政策是动态调整的，本</a:t>
            </a:r>
            <a:r>
              <a:rPr lang="en-US" altLang="zh-CN" sz="2400" b="1" dirty="0">
                <a:effectLst>
                  <a:outerShdw blurRad="38100" dist="38100" dir="2700000" algn="tl">
                    <a:srgbClr val="C0C0C0"/>
                  </a:outerShdw>
                </a:effectLst>
                <a:latin typeface="黑体" panose="02010609060101010101" pitchFamily="49" charset="-122"/>
                <a:ea typeface="黑体" panose="02010609060101010101" pitchFamily="49" charset="-122"/>
              </a:rPr>
              <a:t>PPT</a:t>
            </a:r>
            <a:r>
              <a:rPr lang="zh-CN" altLang="en-US" sz="2400" b="1" dirty="0">
                <a:effectLst>
                  <a:outerShdw blurRad="38100" dist="38100" dir="2700000" algn="tl">
                    <a:srgbClr val="C0C0C0"/>
                  </a:outerShdw>
                </a:effectLst>
                <a:latin typeface="黑体" panose="02010609060101010101" pitchFamily="49" charset="-122"/>
                <a:ea typeface="黑体" panose="02010609060101010101" pitchFamily="49" charset="-122"/>
              </a:rPr>
              <a:t>是根据往年大学相关政策指定，仅供参考，若大学政策有调整，以大学最新通知为准）</a:t>
            </a:r>
            <a:endParaRPr lang="en-US" altLang="zh-CN" sz="4800" b="1" dirty="0">
              <a:effectLst>
                <a:outerShdw blurRad="38100" dist="38100" dir="2700000" algn="tl">
                  <a:srgbClr val="C0C0C0"/>
                </a:outerShdw>
              </a:effectLst>
              <a:latin typeface="黑体" panose="02010609060101010101" pitchFamily="49" charset="-122"/>
              <a:ea typeface="黑体" panose="02010609060101010101" pitchFamily="49" charset="-122"/>
            </a:endParaRPr>
          </a:p>
          <a:p>
            <a:pPr algn="ctr">
              <a:buFontTx/>
              <a:buNone/>
            </a:pPr>
            <a:endParaRPr lang="zh-CN" altLang="en-US" b="1" dirty="0" smtClean="0">
              <a:effectLst>
                <a:outerShdw blurRad="38100" dist="38100" dir="2700000" algn="tl">
                  <a:srgbClr val="C0C0C0"/>
                </a:outerShdw>
              </a:effectLst>
              <a:latin typeface="黑体" panose="02010609060101010101" pitchFamily="49" charset="-122"/>
              <a:ea typeface="黑体" panose="02010609060101010101" pitchFamily="49" charset="-122"/>
            </a:endParaRPr>
          </a:p>
          <a:p>
            <a:pPr algn="ctr">
              <a:buFontTx/>
              <a:buNone/>
            </a:pPr>
            <a:r>
              <a:rPr lang="zh-CN" altLang="en-US" b="1" dirty="0" smtClean="0">
                <a:effectLst>
                  <a:outerShdw blurRad="38100" dist="38100" dir="2700000" algn="tl">
                    <a:srgbClr val="C0C0C0"/>
                  </a:outerShdw>
                </a:effectLst>
                <a:latin typeface="黑体" panose="02010609060101010101" pitchFamily="49" charset="-122"/>
                <a:ea typeface="黑体" panose="02010609060101010101" pitchFamily="49" charset="-122"/>
              </a:rPr>
              <a:t>研究生科</a:t>
            </a:r>
            <a:endParaRPr lang="zh-CN" altLang="en-US" b="1" dirty="0" smtClean="0">
              <a:effectLst>
                <a:outerShdw blurRad="38100" dist="38100" dir="2700000" algn="tl">
                  <a:srgbClr val="C0C0C0"/>
                </a:outerShdw>
              </a:effectLst>
              <a:latin typeface="黑体" panose="02010609060101010101" pitchFamily="49" charset="-122"/>
              <a:ea typeface="黑体" panose="02010609060101010101" pitchFamily="49" charset="-122"/>
            </a:endParaRPr>
          </a:p>
          <a:p>
            <a:pPr algn="ctr">
              <a:buFontTx/>
              <a:buNone/>
            </a:pPr>
            <a:r>
              <a:rPr lang="en-US" altLang="zh-CN" b="1" dirty="0" smtClean="0">
                <a:effectLst>
                  <a:outerShdw blurRad="38100" dist="38100" dir="2700000" algn="tl">
                    <a:srgbClr val="C0C0C0"/>
                  </a:outerShdw>
                </a:effectLst>
                <a:latin typeface="黑体" panose="02010609060101010101" pitchFamily="49" charset="-122"/>
                <a:ea typeface="黑体" panose="02010609060101010101" pitchFamily="49" charset="-122"/>
              </a:rPr>
              <a:t>2022</a:t>
            </a:r>
            <a:r>
              <a:rPr lang="zh-CN" altLang="en-US" b="1" dirty="0" smtClean="0">
                <a:effectLst>
                  <a:outerShdw blurRad="38100" dist="38100" dir="2700000" algn="tl">
                    <a:srgbClr val="C0C0C0"/>
                  </a:outerShdw>
                </a:effectLst>
                <a:latin typeface="黑体" panose="02010609060101010101" pitchFamily="49" charset="-122"/>
                <a:ea typeface="黑体" panose="02010609060101010101" pitchFamily="49" charset="-122"/>
              </a:rPr>
              <a:t>年</a:t>
            </a:r>
            <a:r>
              <a:rPr lang="en-US" altLang="zh-CN" b="1" dirty="0" smtClean="0">
                <a:effectLst>
                  <a:outerShdw blurRad="38100" dist="38100" dir="2700000" algn="tl">
                    <a:srgbClr val="C0C0C0"/>
                  </a:outerShdw>
                </a:effectLst>
                <a:latin typeface="黑体" panose="02010609060101010101" pitchFamily="49" charset="-122"/>
                <a:ea typeface="黑体" panose="02010609060101010101" pitchFamily="49" charset="-122"/>
              </a:rPr>
              <a:t>12</a:t>
            </a:r>
            <a:r>
              <a:rPr lang="zh-CN" altLang="en-US" b="1" dirty="0" smtClean="0">
                <a:effectLst>
                  <a:outerShdw blurRad="38100" dist="38100" dir="2700000" algn="tl">
                    <a:srgbClr val="C0C0C0"/>
                  </a:outerShdw>
                </a:effectLst>
                <a:latin typeface="黑体" panose="02010609060101010101" pitchFamily="49" charset="-122"/>
                <a:ea typeface="黑体" panose="02010609060101010101" pitchFamily="49" charset="-122"/>
              </a:rPr>
              <a:t>月</a:t>
            </a:r>
            <a:r>
              <a:rPr lang="en-US" altLang="zh-CN" b="1" dirty="0" smtClean="0">
                <a:effectLst>
                  <a:outerShdw blurRad="38100" dist="38100" dir="2700000" algn="tl">
                    <a:srgbClr val="C0C0C0"/>
                  </a:outerShdw>
                </a:effectLst>
                <a:latin typeface="黑体" panose="02010609060101010101" pitchFamily="49" charset="-122"/>
                <a:ea typeface="黑体" panose="02010609060101010101" pitchFamily="49" charset="-122"/>
              </a:rPr>
              <a:t>28</a:t>
            </a:r>
            <a:r>
              <a:rPr lang="zh-CN" altLang="en-US" b="1" dirty="0" smtClean="0">
                <a:effectLst>
                  <a:outerShdw blurRad="38100" dist="38100" dir="2700000" algn="tl">
                    <a:srgbClr val="C0C0C0"/>
                  </a:outerShdw>
                </a:effectLst>
                <a:latin typeface="黑体" panose="02010609060101010101" pitchFamily="49" charset="-122"/>
                <a:ea typeface="黑体" panose="02010609060101010101" pitchFamily="49" charset="-122"/>
              </a:rPr>
              <a:t>日</a:t>
            </a:r>
            <a:endParaRPr lang="zh-CN" altLang="en-US" b="1" dirty="0" smtClean="0">
              <a:effectLst>
                <a:outerShdw blurRad="38100" dist="38100" dir="2700000" algn="tl">
                  <a:srgbClr val="C0C0C0"/>
                </a:outerShdw>
              </a:effectLst>
              <a:latin typeface="黑体" panose="02010609060101010101" pitchFamily="49" charset="-122"/>
              <a:ea typeface="黑体" panose="02010609060101010101" pitchFamily="49" charset="-122"/>
            </a:endParaRPr>
          </a:p>
          <a:p>
            <a:pPr algn="ctr">
              <a:buFontTx/>
              <a:buNone/>
            </a:pPr>
            <a:endParaRPr lang="zh-CN" altLang="en-US" sz="4800" b="1" dirty="0">
              <a:solidFill>
                <a:schemeClr val="accent2"/>
              </a:solidFill>
              <a:effectLst>
                <a:outerShdw blurRad="38100" dist="38100" dir="2700000" algn="tl">
                  <a:srgbClr val="C0C0C0"/>
                </a:outerShdw>
              </a:effectLst>
              <a:latin typeface="黑体" panose="02010609060101010101" pitchFamily="49" charset="-122"/>
              <a:ea typeface="黑体" panose="02010609060101010101" pitchFamily="49" charset="-122"/>
            </a:endParaRPr>
          </a:p>
          <a:p>
            <a:pPr algn="ctr">
              <a:buFontTx/>
              <a:buNone/>
            </a:pPr>
            <a:endParaRPr lang="zh-CN" altLang="en-US" sz="4000" b="1" dirty="0">
              <a:solidFill>
                <a:schemeClr val="accent2"/>
              </a:solidFill>
              <a:effectLst>
                <a:outerShdw blurRad="38100" dist="38100" dir="2700000" algn="tl">
                  <a:srgbClr val="C0C0C0"/>
                </a:outerShdw>
              </a:effectLst>
              <a:latin typeface="黑体" panose="02010609060101010101" pitchFamily="49" charset="-122"/>
              <a:ea typeface="黑体" panose="02010609060101010101" pitchFamily="49" charset="-122"/>
            </a:endParaRPr>
          </a:p>
          <a:p>
            <a:pPr algn="ctr">
              <a:buFontTx/>
              <a:buNone/>
            </a:pPr>
            <a:r>
              <a:rPr lang="en-US" altLang="zh-CN" sz="4800" b="1" dirty="0" smtClean="0">
                <a:solidFill>
                  <a:schemeClr val="accent2"/>
                </a:solidFill>
                <a:effectLst>
                  <a:outerShdw blurRad="38100" dist="38100" dir="2700000" algn="tl">
                    <a:srgbClr val="C0C0C0"/>
                  </a:outerShdw>
                </a:effectLst>
                <a:latin typeface="黑体" panose="02010609060101010101" pitchFamily="49" charset="-122"/>
                <a:ea typeface="黑体" panose="02010609060101010101" pitchFamily="49" charset="-122"/>
              </a:rPr>
              <a:t>            </a:t>
            </a:r>
            <a:endParaRPr lang="en-US" altLang="zh-CN" sz="4800" b="1" dirty="0">
              <a:solidFill>
                <a:schemeClr val="accent2"/>
              </a:solidFill>
              <a:effectLst>
                <a:outerShdw blurRad="38100" dist="38100" dir="2700000" algn="tl">
                  <a:srgbClr val="C0C0C0"/>
                </a:outerShdw>
              </a:effectLst>
              <a:latin typeface="黑体" panose="02010609060101010101" pitchFamily="49" charset="-122"/>
              <a:ea typeface="黑体" panose="02010609060101010101" pitchFamily="49" charset="-122"/>
            </a:endParaRPr>
          </a:p>
        </p:txBody>
      </p:sp>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8786" name="Rectangle 2"/>
          <p:cNvSpPr>
            <a:spLocks noGrp="1" noChangeArrowheads="1"/>
          </p:cNvSpPr>
          <p:nvPr>
            <p:ph type="title"/>
          </p:nvPr>
        </p:nvSpPr>
        <p:spPr>
          <a:xfrm>
            <a:off x="457200" y="304800"/>
            <a:ext cx="7848600" cy="762000"/>
          </a:xfrm>
        </p:spPr>
        <p:txBody>
          <a:bodyPr/>
          <a:lstStyle/>
          <a:p>
            <a:pPr algn="l"/>
            <a:r>
              <a:rPr lang="en-US" altLang="zh-CN" sz="3600" dirty="0">
                <a:solidFill>
                  <a:schemeClr val="accent2"/>
                </a:solidFill>
                <a:ea typeface="黑体" panose="02010609060101010101" pitchFamily="49" charset="-122"/>
              </a:rPr>
              <a:t>3</a:t>
            </a:r>
            <a:r>
              <a:rPr lang="zh-CN" altLang="en-US" sz="3600" dirty="0">
                <a:solidFill>
                  <a:schemeClr val="accent2"/>
                </a:solidFill>
                <a:ea typeface="黑体" panose="02010609060101010101" pitchFamily="49" charset="-122"/>
              </a:rPr>
              <a:t>、注意事项</a:t>
            </a:r>
            <a:endParaRPr lang="zh-CN" altLang="en-US" sz="3600" dirty="0">
              <a:solidFill>
                <a:schemeClr val="accent2"/>
              </a:solidFill>
              <a:ea typeface="黑体" panose="02010609060101010101" pitchFamily="49" charset="-122"/>
            </a:endParaRPr>
          </a:p>
        </p:txBody>
      </p:sp>
      <p:sp>
        <p:nvSpPr>
          <p:cNvPr id="758787" name="Rectangle 3"/>
          <p:cNvSpPr>
            <a:spLocks noGrp="1" noChangeArrowheads="1"/>
          </p:cNvSpPr>
          <p:nvPr>
            <p:ph idx="1"/>
          </p:nvPr>
        </p:nvSpPr>
        <p:spPr>
          <a:xfrm>
            <a:off x="685800" y="914400"/>
            <a:ext cx="7696200" cy="3657600"/>
          </a:xfrm>
        </p:spPr>
        <p:txBody>
          <a:bodyPr/>
          <a:lstStyle/>
          <a:p>
            <a:pPr>
              <a:lnSpc>
                <a:spcPct val="90000"/>
              </a:lnSpc>
            </a:pPr>
            <a:r>
              <a:rPr lang="en-US" altLang="zh-CN" sz="2800" dirty="0"/>
              <a:t>(3)</a:t>
            </a:r>
            <a:r>
              <a:rPr lang="zh-CN" altLang="en-US" sz="2800" dirty="0"/>
              <a:t>、其它：</a:t>
            </a:r>
            <a:endParaRPr lang="zh-CN" altLang="en-US" sz="2800" dirty="0"/>
          </a:p>
          <a:p>
            <a:pPr>
              <a:lnSpc>
                <a:spcPct val="90000"/>
              </a:lnSpc>
            </a:pPr>
            <a:r>
              <a:rPr lang="zh-CN" altLang="en-US" sz="2800" dirty="0" smtClean="0"/>
              <a:t>论</a:t>
            </a:r>
            <a:r>
              <a:rPr lang="zh-CN" altLang="en-US" sz="2800" dirty="0"/>
              <a:t>文用</a:t>
            </a:r>
            <a:r>
              <a:rPr lang="zh-CN" altLang="en-US" sz="2800" b="1" dirty="0">
                <a:solidFill>
                  <a:srgbClr val="C00000"/>
                </a:solidFill>
              </a:rPr>
              <a:t>中文撰写</a:t>
            </a:r>
            <a:r>
              <a:rPr lang="zh-CN" altLang="en-US" sz="2800" dirty="0"/>
              <a:t>（包括外国留学生、国外联合培养生）</a:t>
            </a:r>
            <a:endParaRPr lang="zh-CN" altLang="en-US" sz="2800" dirty="0"/>
          </a:p>
          <a:p>
            <a:pPr>
              <a:lnSpc>
                <a:spcPct val="90000"/>
              </a:lnSpc>
            </a:pPr>
            <a:r>
              <a:rPr lang="zh-CN" altLang="en-US" sz="2800" dirty="0"/>
              <a:t>各种表格版本最新下载、格式正确</a:t>
            </a:r>
            <a:endParaRPr lang="zh-CN" altLang="en-US" sz="2800" dirty="0"/>
          </a:p>
          <a:p>
            <a:pPr>
              <a:lnSpc>
                <a:spcPct val="90000"/>
              </a:lnSpc>
              <a:buFontTx/>
              <a:buNone/>
            </a:pPr>
            <a:r>
              <a:rPr lang="zh-CN" altLang="en-US" sz="2800" dirty="0">
                <a:solidFill>
                  <a:srgbClr val="C00000"/>
                </a:solidFill>
              </a:rPr>
              <a:t>   常见问题：使用保存的旧版表格</a:t>
            </a:r>
            <a:endParaRPr lang="zh-CN" altLang="en-US" sz="2800" dirty="0">
              <a:solidFill>
                <a:srgbClr val="C00000"/>
              </a:solidFill>
            </a:endParaRPr>
          </a:p>
          <a:p>
            <a:pPr>
              <a:lnSpc>
                <a:spcPct val="90000"/>
              </a:lnSpc>
              <a:buFontTx/>
              <a:buNone/>
            </a:pPr>
            <a:r>
              <a:rPr lang="zh-CN" altLang="en-US" sz="2800" dirty="0">
                <a:solidFill>
                  <a:srgbClr val="C00000"/>
                </a:solidFill>
              </a:rPr>
              <a:t>   下载变形表格（</a:t>
            </a:r>
            <a:r>
              <a:rPr lang="en-US" altLang="zh-CN" sz="2800" dirty="0">
                <a:solidFill>
                  <a:srgbClr val="C00000"/>
                </a:solidFill>
              </a:rPr>
              <a:t>office</a:t>
            </a:r>
            <a:r>
              <a:rPr lang="zh-CN" altLang="en-US" sz="2800" dirty="0">
                <a:solidFill>
                  <a:srgbClr val="C00000"/>
                </a:solidFill>
              </a:rPr>
              <a:t>版本差异）</a:t>
            </a:r>
            <a:endParaRPr lang="zh-CN" altLang="en-US" sz="2800" dirty="0">
              <a:solidFill>
                <a:srgbClr val="C00000"/>
              </a:solidFill>
            </a:endParaRPr>
          </a:p>
          <a:p>
            <a:pPr>
              <a:lnSpc>
                <a:spcPct val="90000"/>
              </a:lnSpc>
              <a:buFontTx/>
              <a:buNone/>
            </a:pPr>
            <a:r>
              <a:rPr lang="zh-CN" altLang="en-US" sz="2800" dirty="0">
                <a:solidFill>
                  <a:srgbClr val="C00000"/>
                </a:solidFill>
              </a:rPr>
              <a:t>    建议直接到下述网站：中山大学研究生院</a:t>
            </a:r>
            <a:r>
              <a:rPr lang="en-US" altLang="zh-CN" sz="2800" dirty="0">
                <a:solidFill>
                  <a:srgbClr val="C00000"/>
                </a:solidFill>
              </a:rPr>
              <a:t>—</a:t>
            </a:r>
            <a:r>
              <a:rPr lang="zh-CN" altLang="en-US" sz="2800" dirty="0">
                <a:solidFill>
                  <a:srgbClr val="C00000"/>
                </a:solidFill>
                <a:ea typeface="宋体" panose="02010600030101010101" pitchFamily="2" charset="-122"/>
              </a:rPr>
              <a:t>服务指南</a:t>
            </a:r>
            <a:r>
              <a:rPr lang="en-US" altLang="zh-CN" sz="2800" dirty="0">
                <a:solidFill>
                  <a:srgbClr val="C00000"/>
                </a:solidFill>
                <a:ea typeface="宋体" panose="02010600030101010101" pitchFamily="2" charset="-122"/>
              </a:rPr>
              <a:t>——</a:t>
            </a:r>
            <a:r>
              <a:rPr lang="zh-CN" altLang="en-US" sz="2800" dirty="0">
                <a:solidFill>
                  <a:srgbClr val="C00000"/>
                </a:solidFill>
                <a:ea typeface="宋体" panose="02010600030101010101" pitchFamily="2" charset="-122"/>
              </a:rPr>
              <a:t>表格下载</a:t>
            </a:r>
            <a:r>
              <a:rPr lang="en-US" altLang="zh-CN" sz="2800" dirty="0">
                <a:solidFill>
                  <a:srgbClr val="C00000"/>
                </a:solidFill>
                <a:ea typeface="宋体" panose="02010600030101010101" pitchFamily="2" charset="-122"/>
              </a:rPr>
              <a:t>——</a:t>
            </a:r>
            <a:r>
              <a:rPr lang="zh-CN" altLang="en-US" sz="2800" dirty="0">
                <a:solidFill>
                  <a:srgbClr val="C00000"/>
                </a:solidFill>
                <a:ea typeface="宋体" panose="02010600030101010101" pitchFamily="2" charset="-122"/>
              </a:rPr>
              <a:t>学位  版块</a:t>
            </a:r>
            <a:r>
              <a:rPr lang="zh-CN" altLang="en-US" sz="2800" dirty="0">
                <a:solidFill>
                  <a:srgbClr val="C00000"/>
                </a:solidFill>
              </a:rPr>
              <a:t>下载</a:t>
            </a:r>
            <a:endParaRPr lang="zh-CN" altLang="en-US" sz="2800" dirty="0">
              <a:solidFill>
                <a:srgbClr val="C00000"/>
              </a:solidFill>
            </a:endParaRPr>
          </a:p>
          <a:p>
            <a:pPr>
              <a:lnSpc>
                <a:spcPct val="90000"/>
              </a:lnSpc>
            </a:pPr>
            <a:r>
              <a:rPr lang="zh-CN" altLang="en-US" sz="2800" dirty="0" smtClean="0"/>
              <a:t>不</a:t>
            </a:r>
            <a:r>
              <a:rPr lang="zh-CN" altLang="en-US" sz="2800" dirty="0"/>
              <a:t>能按期申请答辩</a:t>
            </a:r>
            <a:r>
              <a:rPr lang="zh-CN" altLang="en-US" sz="2800" dirty="0" smtClean="0"/>
              <a:t>者请在</a:t>
            </a:r>
            <a:r>
              <a:rPr lang="en-US" altLang="zh-CN" sz="2800" dirty="0" smtClean="0">
                <a:solidFill>
                  <a:schemeClr val="tx2">
                    <a:lumMod val="75000"/>
                  </a:schemeClr>
                </a:solidFill>
              </a:rPr>
              <a:t>4</a:t>
            </a:r>
            <a:r>
              <a:rPr lang="zh-CN" altLang="en-US" sz="2800" dirty="0" smtClean="0">
                <a:solidFill>
                  <a:schemeClr val="tx2">
                    <a:lumMod val="75000"/>
                  </a:schemeClr>
                </a:solidFill>
              </a:rPr>
              <a:t>月</a:t>
            </a:r>
            <a:r>
              <a:rPr lang="en-US" altLang="zh-CN" sz="2800" dirty="0" smtClean="0">
                <a:solidFill>
                  <a:schemeClr val="tx2">
                    <a:lumMod val="75000"/>
                  </a:schemeClr>
                </a:solidFill>
              </a:rPr>
              <a:t>2</a:t>
            </a:r>
            <a:r>
              <a:rPr lang="zh-CN" altLang="en-US" sz="2800" dirty="0" smtClean="0">
                <a:solidFill>
                  <a:schemeClr val="tx2">
                    <a:lumMod val="75000"/>
                  </a:schemeClr>
                </a:solidFill>
              </a:rPr>
              <a:t>日</a:t>
            </a:r>
            <a:r>
              <a:rPr lang="zh-CN" altLang="en-US" sz="2800" dirty="0" smtClean="0"/>
              <a:t>前在研究生教育管理服务平台申</a:t>
            </a:r>
            <a:r>
              <a:rPr lang="zh-CN" altLang="en-US" sz="2800" dirty="0"/>
              <a:t>请延期，导师在系统完成审批。</a:t>
            </a:r>
            <a:endParaRPr lang="zh-CN" altLang="en-US" sz="2800" dirty="0">
              <a:solidFill>
                <a:srgbClr val="FF0000"/>
              </a:solidFill>
            </a:endParaRPr>
          </a:p>
        </p:txBody>
      </p:sp>
    </p:spTree>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4690" name="Rectangle 2"/>
          <p:cNvSpPr>
            <a:spLocks noGrp="1" noChangeArrowheads="1"/>
          </p:cNvSpPr>
          <p:nvPr>
            <p:ph type="title"/>
          </p:nvPr>
        </p:nvSpPr>
        <p:spPr>
          <a:xfrm>
            <a:off x="685800" y="381000"/>
            <a:ext cx="6629400" cy="838200"/>
          </a:xfrm>
        </p:spPr>
        <p:txBody>
          <a:bodyPr/>
          <a:lstStyle/>
          <a:p>
            <a:r>
              <a:rPr lang="zh-CN" altLang="en-US" sz="4000" dirty="0">
                <a:solidFill>
                  <a:schemeClr val="accent2"/>
                </a:solidFill>
                <a:ea typeface="黑体" panose="02010609060101010101" pitchFamily="49" charset="-122"/>
              </a:rPr>
              <a:t>五、论文送审</a:t>
            </a:r>
            <a:endParaRPr lang="zh-CN" altLang="en-US" sz="4000" dirty="0">
              <a:solidFill>
                <a:schemeClr val="accent2"/>
              </a:solidFill>
              <a:ea typeface="黑体" panose="02010609060101010101" pitchFamily="49" charset="-122"/>
            </a:endParaRPr>
          </a:p>
        </p:txBody>
      </p:sp>
      <p:sp>
        <p:nvSpPr>
          <p:cNvPr id="754691" name="Rectangle 3"/>
          <p:cNvSpPr>
            <a:spLocks noGrp="1" noChangeArrowheads="1"/>
          </p:cNvSpPr>
          <p:nvPr>
            <p:ph idx="1"/>
          </p:nvPr>
        </p:nvSpPr>
        <p:spPr>
          <a:xfrm>
            <a:off x="685800" y="1752600"/>
            <a:ext cx="7696200" cy="4419600"/>
          </a:xfrm>
        </p:spPr>
        <p:txBody>
          <a:bodyPr/>
          <a:lstStyle/>
          <a:p>
            <a:pPr>
              <a:lnSpc>
                <a:spcPct val="80000"/>
              </a:lnSpc>
            </a:pPr>
            <a:r>
              <a:rPr lang="en-US" altLang="zh-CN" dirty="0"/>
              <a:t>1</a:t>
            </a:r>
            <a:r>
              <a:rPr lang="zh-CN" altLang="en-US" dirty="0"/>
              <a:t>、送审材料准备</a:t>
            </a:r>
            <a:endParaRPr lang="zh-CN" altLang="en-US" dirty="0"/>
          </a:p>
          <a:p>
            <a:pPr>
              <a:lnSpc>
                <a:spcPct val="80000"/>
              </a:lnSpc>
            </a:pPr>
            <a:r>
              <a:rPr lang="zh-CN" altLang="en-US" dirty="0" smtClean="0"/>
              <a:t>硕</a:t>
            </a:r>
            <a:r>
              <a:rPr lang="zh-CN" altLang="en-US" dirty="0"/>
              <a:t>士论文送审</a:t>
            </a:r>
            <a:r>
              <a:rPr lang="en-US" altLang="zh-CN" dirty="0">
                <a:solidFill>
                  <a:schemeClr val="tx2">
                    <a:lumMod val="75000"/>
                  </a:schemeClr>
                </a:solidFill>
              </a:rPr>
              <a:t>2</a:t>
            </a:r>
            <a:r>
              <a:rPr lang="zh-CN" altLang="en-US" dirty="0">
                <a:solidFill>
                  <a:schemeClr val="tx2">
                    <a:lumMod val="75000"/>
                  </a:schemeClr>
                </a:solidFill>
                <a:ea typeface="宋体" panose="02010600030101010101" pitchFamily="2" charset="-122"/>
              </a:rPr>
              <a:t>位专家评阅</a:t>
            </a:r>
            <a:endParaRPr lang="zh-CN" altLang="en-US" dirty="0">
              <a:solidFill>
                <a:schemeClr val="tx2">
                  <a:lumMod val="75000"/>
                </a:schemeClr>
              </a:solidFill>
              <a:ea typeface="宋体" panose="02010600030101010101" pitchFamily="2" charset="-122"/>
            </a:endParaRPr>
          </a:p>
          <a:p>
            <a:pPr>
              <a:lnSpc>
                <a:spcPct val="80000"/>
              </a:lnSpc>
            </a:pPr>
            <a:r>
              <a:rPr lang="zh-CN" altLang="en-US" dirty="0" smtClean="0">
                <a:sym typeface="+mn-ea"/>
              </a:rPr>
              <a:t>博士论文送审</a:t>
            </a:r>
            <a:r>
              <a:rPr lang="en-US" altLang="zh-CN" dirty="0" smtClean="0">
                <a:solidFill>
                  <a:schemeClr val="tx2">
                    <a:lumMod val="75000"/>
                  </a:schemeClr>
                </a:solidFill>
                <a:sym typeface="+mn-ea"/>
              </a:rPr>
              <a:t>3</a:t>
            </a:r>
            <a:r>
              <a:rPr lang="zh-CN" altLang="en-US" dirty="0" smtClean="0">
                <a:solidFill>
                  <a:schemeClr val="tx2">
                    <a:lumMod val="75000"/>
                  </a:schemeClr>
                </a:solidFill>
                <a:ea typeface="宋体" panose="02010600030101010101" pitchFamily="2" charset="-122"/>
                <a:sym typeface="+mn-ea"/>
              </a:rPr>
              <a:t>位专家评阅</a:t>
            </a:r>
            <a:endParaRPr lang="zh-CN" altLang="en-US" dirty="0"/>
          </a:p>
          <a:p>
            <a:pPr>
              <a:lnSpc>
                <a:spcPct val="80000"/>
              </a:lnSpc>
            </a:pPr>
            <a:r>
              <a:rPr lang="zh-CN" altLang="en-US" dirty="0"/>
              <a:t>同等学力硕士送审</a:t>
            </a:r>
            <a:r>
              <a:rPr lang="en-US" altLang="zh-CN" dirty="0">
                <a:solidFill>
                  <a:schemeClr val="tx2">
                    <a:lumMod val="75000"/>
                  </a:schemeClr>
                </a:solidFill>
              </a:rPr>
              <a:t>3</a:t>
            </a:r>
            <a:r>
              <a:rPr lang="zh-CN" altLang="en-US" dirty="0">
                <a:solidFill>
                  <a:schemeClr val="tx2">
                    <a:lumMod val="75000"/>
                  </a:schemeClr>
                </a:solidFill>
                <a:ea typeface="宋体" panose="02010600030101010101" pitchFamily="2" charset="-122"/>
              </a:rPr>
              <a:t>位专家评阅</a:t>
            </a:r>
            <a:endParaRPr lang="zh-CN" altLang="en-US" dirty="0">
              <a:solidFill>
                <a:schemeClr val="tx2">
                  <a:lumMod val="75000"/>
                </a:schemeClr>
              </a:solidFill>
              <a:ea typeface="宋体" panose="02010600030101010101" pitchFamily="2" charset="-122"/>
            </a:endParaRPr>
          </a:p>
          <a:p>
            <a:pPr>
              <a:lnSpc>
                <a:spcPct val="80000"/>
              </a:lnSpc>
            </a:pPr>
            <a:r>
              <a:rPr lang="zh-CN" altLang="en-US" dirty="0">
                <a:sym typeface="+mn-ea"/>
              </a:rPr>
              <a:t>同等学力博士送审</a:t>
            </a:r>
            <a:r>
              <a:rPr lang="en-US" altLang="zh-CN" dirty="0">
                <a:solidFill>
                  <a:schemeClr val="tx2">
                    <a:lumMod val="75000"/>
                  </a:schemeClr>
                </a:solidFill>
                <a:sym typeface="+mn-ea"/>
              </a:rPr>
              <a:t>5</a:t>
            </a:r>
            <a:r>
              <a:rPr lang="zh-CN" altLang="en-US" dirty="0">
                <a:solidFill>
                  <a:schemeClr val="tx2">
                    <a:lumMod val="75000"/>
                  </a:schemeClr>
                </a:solidFill>
                <a:ea typeface="宋体" panose="02010600030101010101" pitchFamily="2" charset="-122"/>
                <a:sym typeface="+mn-ea"/>
              </a:rPr>
              <a:t>位专家评阅</a:t>
            </a:r>
            <a:endParaRPr lang="zh-CN" altLang="en-US" dirty="0">
              <a:solidFill>
                <a:schemeClr val="tx2">
                  <a:lumMod val="75000"/>
                </a:schemeClr>
              </a:solidFill>
              <a:ea typeface="宋体" panose="02010600030101010101" pitchFamily="2" charset="-122"/>
              <a:sym typeface="+mn-ea"/>
            </a:endParaRPr>
          </a:p>
          <a:p>
            <a:pPr>
              <a:lnSpc>
                <a:spcPct val="80000"/>
              </a:lnSpc>
            </a:pPr>
            <a:r>
              <a:rPr lang="zh-CN" altLang="en-US" dirty="0">
                <a:solidFill>
                  <a:srgbClr val="C00000"/>
                </a:solidFill>
              </a:rPr>
              <a:t>送审工作由研究生</a:t>
            </a:r>
            <a:r>
              <a:rPr lang="zh-CN" altLang="en-US" dirty="0" smtClean="0">
                <a:solidFill>
                  <a:srgbClr val="C00000"/>
                </a:solidFill>
              </a:rPr>
              <a:t>科上传至教育部送审平台完</a:t>
            </a:r>
            <a:r>
              <a:rPr lang="zh-CN" altLang="en-US" dirty="0">
                <a:solidFill>
                  <a:srgbClr val="C00000"/>
                </a:solidFill>
              </a:rPr>
              <a:t>成，平台一经上传，无法撤回论文。</a:t>
            </a:r>
            <a:endParaRPr lang="zh-CN" altLang="en-US" dirty="0">
              <a:solidFill>
                <a:srgbClr val="C00000"/>
              </a:solidFill>
            </a:endParaRPr>
          </a:p>
        </p:txBody>
      </p:sp>
    </p:spTree>
  </p:cSld>
  <p:clrMapOvr>
    <a:masterClrMapping/>
  </p:clrMapOvr>
  <p:transition spd="me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720090" y="280670"/>
            <a:ext cx="6870700" cy="650240"/>
          </a:xfrm>
        </p:spPr>
        <p:txBody>
          <a:bodyPr/>
          <a:p>
            <a:r>
              <a:rPr lang="en-US" altLang="zh-CN"/>
              <a:t>   </a:t>
            </a:r>
            <a:r>
              <a:rPr lang="zh-CN" altLang="en-US"/>
              <a:t>论文送审材料准备</a:t>
            </a:r>
            <a:endParaRPr lang="zh-CN" altLang="en-US"/>
          </a:p>
        </p:txBody>
      </p:sp>
      <p:sp>
        <p:nvSpPr>
          <p:cNvPr id="3" name="内容占位符 2"/>
          <p:cNvSpPr>
            <a:spLocks noGrp="1"/>
          </p:cNvSpPr>
          <p:nvPr>
            <p:ph idx="1"/>
          </p:nvPr>
        </p:nvSpPr>
        <p:spPr>
          <a:xfrm>
            <a:off x="553085" y="1096645"/>
            <a:ext cx="7696200" cy="5761355"/>
          </a:xfrm>
        </p:spPr>
        <p:txBody>
          <a:bodyPr/>
          <a:p>
            <a:r>
              <a:rPr lang="en-US" altLang="zh-CN" sz="1800">
                <a:latin typeface="仿宋" panose="02010609060101010101" charset="-122"/>
                <a:ea typeface="仿宋" panose="02010609060101010101" charset="-122"/>
                <a:cs typeface="仿宋" panose="02010609060101010101" charset="-122"/>
              </a:rPr>
              <a:t>1.</a:t>
            </a:r>
            <a:r>
              <a:rPr lang="zh-CN" altLang="en-US" sz="1800">
                <a:latin typeface="仿宋" panose="02010609060101010101" charset="-122"/>
                <a:ea typeface="仿宋" panose="02010609060101010101" charset="-122"/>
                <a:cs typeface="仿宋" panose="02010609060101010101" charset="-122"/>
              </a:rPr>
              <a:t>论文原文准备：原文要求使用pdf格式，</a:t>
            </a:r>
            <a:r>
              <a:rPr lang="zh-CN" altLang="en-US" sz="1800" b="1">
                <a:latin typeface="仿宋" panose="02010609060101010101" charset="-122"/>
                <a:ea typeface="仿宋" panose="02010609060101010101" charset="-122"/>
                <a:cs typeface="仿宋" panose="02010609060101010101" charset="-122"/>
              </a:rPr>
              <a:t>并进行匿名处理</a:t>
            </a:r>
            <a:r>
              <a:rPr lang="zh-CN" altLang="en-US" sz="1800">
                <a:latin typeface="仿宋" panose="02010609060101010101" charset="-122"/>
                <a:ea typeface="仿宋" panose="02010609060101010101" charset="-122"/>
                <a:cs typeface="仿宋" panose="02010609060101010101" charset="-122"/>
              </a:rPr>
              <a:t>：论文的扉页、中英文摘要、正文以及附录部分均不得出现申请人和导师的姓名，发表论文情况仅录入期刊名称、发表年份、作者排名情况，致谢部分暂不收录。论文格式应符合《中山大学研究生学位论文格式要求》。</a:t>
            </a:r>
            <a:endParaRPr lang="zh-CN" altLang="en-US" sz="1800">
              <a:latin typeface="仿宋" panose="02010609060101010101" charset="-122"/>
              <a:ea typeface="仿宋" panose="02010609060101010101" charset="-122"/>
              <a:cs typeface="仿宋" panose="02010609060101010101" charset="-122"/>
            </a:endParaRPr>
          </a:p>
          <a:p>
            <a:pPr marL="0" indent="0">
              <a:buNone/>
            </a:pPr>
            <a:r>
              <a:rPr lang="zh-CN" altLang="en-US" sz="1800" b="1">
                <a:latin typeface="仿宋" panose="02010609060101010101" charset="-122"/>
                <a:ea typeface="仿宋" panose="02010609060101010101" charset="-122"/>
                <a:cs typeface="仿宋" panose="02010609060101010101" charset="-122"/>
              </a:rPr>
              <a:t>   </a:t>
            </a:r>
            <a:r>
              <a:rPr lang="zh-CN" altLang="en-US" sz="1800">
                <a:solidFill>
                  <a:schemeClr val="tx2"/>
                </a:solidFill>
                <a:latin typeface="仿宋" panose="02010609060101010101" charset="-122"/>
                <a:ea typeface="仿宋" panose="02010609060101010101" charset="-122"/>
                <a:cs typeface="仿宋" panose="02010609060101010101" charset="-122"/>
              </a:rPr>
              <a:t>此文件命名为：</a:t>
            </a:r>
            <a:r>
              <a:rPr lang="en-US" altLang="zh-CN" sz="1800">
                <a:solidFill>
                  <a:schemeClr val="tx2"/>
                </a:solidFill>
                <a:latin typeface="仿宋" panose="02010609060101010101" charset="-122"/>
                <a:ea typeface="仿宋" panose="02010609060101010101" charset="-122"/>
                <a:cs typeface="仿宋" panose="02010609060101010101" charset="-122"/>
              </a:rPr>
              <a:t>10558</a:t>
            </a:r>
            <a:r>
              <a:rPr lang="zh-CN" altLang="en-US" sz="1800">
                <a:solidFill>
                  <a:schemeClr val="tx2"/>
                </a:solidFill>
                <a:latin typeface="仿宋" panose="02010609060101010101" charset="-122"/>
                <a:ea typeface="仿宋" panose="02010609060101010101" charset="-122"/>
                <a:cs typeface="仿宋" panose="02010609060101010101" charset="-122"/>
              </a:rPr>
              <a:t>_学号_LW</a:t>
            </a:r>
            <a:r>
              <a:rPr lang="zh-CN" altLang="en-US" sz="1400">
                <a:solidFill>
                  <a:schemeClr val="tx2"/>
                </a:solidFill>
                <a:latin typeface="仿宋" panose="02010609060101010101" charset="-122"/>
                <a:ea typeface="仿宋" panose="02010609060101010101" charset="-122"/>
                <a:cs typeface="仿宋" panose="02010609060101010101" charset="-122"/>
              </a:rPr>
              <a:t>（文件名称严格区分大小写、下划线）</a:t>
            </a:r>
            <a:endParaRPr lang="zh-CN" altLang="en-US" sz="1800">
              <a:latin typeface="仿宋" panose="02010609060101010101" charset="-122"/>
              <a:ea typeface="仿宋" panose="02010609060101010101" charset="-122"/>
              <a:cs typeface="仿宋" panose="02010609060101010101" charset="-122"/>
            </a:endParaRPr>
          </a:p>
          <a:p>
            <a:endParaRPr lang="en-US" altLang="zh-CN" sz="1800">
              <a:latin typeface="仿宋" panose="02010609060101010101" charset="-122"/>
              <a:ea typeface="仿宋" panose="02010609060101010101" charset="-122"/>
              <a:cs typeface="仿宋" panose="02010609060101010101" charset="-122"/>
            </a:endParaRPr>
          </a:p>
          <a:p>
            <a:r>
              <a:rPr lang="en-US" altLang="zh-CN" sz="1800">
                <a:latin typeface="仿宋" panose="02010609060101010101" charset="-122"/>
                <a:ea typeface="仿宋" panose="02010609060101010101" charset="-122"/>
                <a:cs typeface="仿宋" panose="02010609060101010101" charset="-122"/>
              </a:rPr>
              <a:t>2.论文摘要准备：论文摘要要求使用txt格式，内容为</a:t>
            </a:r>
            <a:r>
              <a:rPr lang="en-US" altLang="zh-CN" sz="1800" b="1">
                <a:latin typeface="仿宋" panose="02010609060101010101" charset="-122"/>
                <a:ea typeface="仿宋" panose="02010609060101010101" charset="-122"/>
                <a:cs typeface="仿宋" panose="02010609060101010101" charset="-122"/>
              </a:rPr>
              <a:t>论文中英文摘要</a:t>
            </a:r>
            <a:r>
              <a:rPr lang="en-US" altLang="zh-CN" sz="1800">
                <a:latin typeface="仿宋" panose="02010609060101010101" charset="-122"/>
                <a:ea typeface="仿宋" panose="02010609060101010101" charset="-122"/>
                <a:cs typeface="仿宋" panose="02010609060101010101" charset="-122"/>
              </a:rPr>
              <a:t>，</a:t>
            </a:r>
            <a:r>
              <a:rPr lang="en-US" altLang="zh-CN" sz="1800" b="1">
                <a:latin typeface="仿宋" panose="02010609060101010101" charset="-122"/>
                <a:ea typeface="仿宋" panose="02010609060101010101" charset="-122"/>
                <a:cs typeface="仿宋" panose="02010609060101010101" charset="-122"/>
              </a:rPr>
              <a:t>须进行匿名处理</a:t>
            </a:r>
            <a:r>
              <a:rPr lang="en-US" altLang="zh-CN" sz="1800">
                <a:latin typeface="仿宋" panose="02010609060101010101" charset="-122"/>
                <a:ea typeface="仿宋" panose="02010609060101010101" charset="-122"/>
                <a:cs typeface="仿宋" panose="02010609060101010101" charset="-122"/>
              </a:rPr>
              <a:t>。</a:t>
            </a:r>
            <a:endParaRPr lang="en-US" altLang="zh-CN" sz="1800">
              <a:latin typeface="仿宋" panose="02010609060101010101" charset="-122"/>
              <a:ea typeface="仿宋" panose="02010609060101010101" charset="-122"/>
              <a:cs typeface="仿宋" panose="02010609060101010101" charset="-122"/>
            </a:endParaRPr>
          </a:p>
          <a:p>
            <a:pPr marL="0" indent="0">
              <a:buNone/>
            </a:pPr>
            <a:r>
              <a:rPr lang="zh-CN" altLang="en-US" sz="1800" b="1">
                <a:latin typeface="仿宋" panose="02010609060101010101" charset="-122"/>
                <a:ea typeface="仿宋" panose="02010609060101010101" charset="-122"/>
                <a:cs typeface="仿宋" panose="02010609060101010101" charset="-122"/>
              </a:rPr>
              <a:t>   </a:t>
            </a:r>
            <a:r>
              <a:rPr lang="zh-CN" altLang="en-US" sz="1800">
                <a:solidFill>
                  <a:schemeClr val="tx2"/>
                </a:solidFill>
                <a:latin typeface="仿宋" panose="02010609060101010101" charset="-122"/>
                <a:ea typeface="仿宋" panose="02010609060101010101" charset="-122"/>
                <a:cs typeface="仿宋" panose="02010609060101010101" charset="-122"/>
              </a:rPr>
              <a:t>此文件</a:t>
            </a:r>
            <a:r>
              <a:rPr lang="en-US" altLang="zh-CN" sz="1800">
                <a:solidFill>
                  <a:schemeClr val="tx2"/>
                </a:solidFill>
                <a:latin typeface="仿宋" panose="02010609060101010101" charset="-122"/>
                <a:ea typeface="仿宋" panose="02010609060101010101" charset="-122"/>
                <a:cs typeface="仿宋" panose="02010609060101010101" charset="-122"/>
              </a:rPr>
              <a:t>命名格式为：10558_学号_ZY</a:t>
            </a:r>
            <a:r>
              <a:rPr lang="en-US" altLang="zh-CN" sz="1400">
                <a:solidFill>
                  <a:schemeClr val="tx2"/>
                </a:solidFill>
                <a:latin typeface="仿宋" panose="02010609060101010101" charset="-122"/>
                <a:ea typeface="仿宋" panose="02010609060101010101" charset="-122"/>
                <a:cs typeface="仿宋" panose="02010609060101010101" charset="-122"/>
              </a:rPr>
              <a:t>（文件名称严格区分大小写、下划线）</a:t>
            </a:r>
            <a:endParaRPr lang="en-US" altLang="zh-CN" sz="1400">
              <a:latin typeface="仿宋" panose="02010609060101010101" charset="-122"/>
              <a:ea typeface="仿宋" panose="02010609060101010101" charset="-122"/>
              <a:cs typeface="仿宋" panose="02010609060101010101" charset="-122"/>
            </a:endParaRPr>
          </a:p>
          <a:p>
            <a:endParaRPr lang="en-US" altLang="zh-CN" sz="1800">
              <a:latin typeface="仿宋" panose="02010609060101010101" charset="-122"/>
              <a:ea typeface="仿宋" panose="02010609060101010101" charset="-122"/>
              <a:cs typeface="仿宋" panose="02010609060101010101" charset="-122"/>
            </a:endParaRPr>
          </a:p>
          <a:p>
            <a:r>
              <a:rPr lang="en-US" altLang="zh-CN" sz="1800">
                <a:latin typeface="仿宋" panose="02010609060101010101" charset="-122"/>
                <a:ea typeface="仿宋" panose="02010609060101010101" charset="-122"/>
                <a:cs typeface="仿宋" panose="02010609060101010101" charset="-122"/>
              </a:rPr>
              <a:t>3.</a:t>
            </a:r>
            <a:r>
              <a:rPr lang="zh-CN" altLang="en-US" sz="1800">
                <a:latin typeface="仿宋" panose="02010609060101010101" charset="-122"/>
                <a:ea typeface="仿宋" panose="02010609060101010101" charset="-122"/>
                <a:cs typeface="仿宋" panose="02010609060101010101" charset="-122"/>
              </a:rPr>
              <a:t>《</a:t>
            </a:r>
            <a:r>
              <a:rPr lang="en-US" altLang="zh-CN" sz="1800">
                <a:latin typeface="仿宋" panose="02010609060101010101" charset="-122"/>
                <a:ea typeface="仿宋" panose="02010609060101010101" charset="-122"/>
                <a:cs typeface="仿宋" panose="02010609060101010101" charset="-122"/>
              </a:rPr>
              <a:t>信息汇总表</a:t>
            </a:r>
            <a:r>
              <a:rPr lang="zh-CN" altLang="en-US" sz="1800">
                <a:latin typeface="仿宋" panose="02010609060101010101" charset="-122"/>
                <a:ea typeface="仿宋" panose="02010609060101010101" charset="-122"/>
                <a:cs typeface="仿宋" panose="02010609060101010101" charset="-122"/>
              </a:rPr>
              <a:t>》准备：格式为excel表格的xls或xlsx格式，请填写学号、姓名、一级学科码/专业学位类别码、学科方向码、论文题目、论文</a:t>
            </a:r>
            <a:r>
              <a:rPr lang="zh-CN" altLang="en-US" sz="1800" b="1" u="sng">
                <a:latin typeface="仿宋" panose="02010609060101010101" charset="-122"/>
                <a:ea typeface="仿宋" panose="02010609060101010101" charset="-122"/>
                <a:cs typeface="仿宋" panose="02010609060101010101" charset="-122"/>
              </a:rPr>
              <a:t>研究方向</a:t>
            </a:r>
            <a:r>
              <a:rPr lang="zh-CN" altLang="en-US" sz="1800">
                <a:latin typeface="仿宋" panose="02010609060101010101" charset="-122"/>
                <a:ea typeface="仿宋" panose="02010609060101010101" charset="-122"/>
                <a:cs typeface="仿宋" panose="02010609060101010101" charset="-122"/>
              </a:rPr>
              <a:t>、关键词、创新点、攻读类别、攻读方式、入学年月、导师姓名、论文类型、送审专家数、论文撰写语种等信息，其他字段请勿轻易改动。尤其要精准填写“论文研究方向”字段信息，方便匹配平台专家。</a:t>
            </a:r>
            <a:endParaRPr lang="zh-CN" altLang="en-US" sz="1800">
              <a:latin typeface="仿宋" panose="02010609060101010101" charset="-122"/>
              <a:ea typeface="仿宋" panose="02010609060101010101" charset="-122"/>
              <a:cs typeface="仿宋" panose="02010609060101010101" charset="-122"/>
            </a:endParaRPr>
          </a:p>
          <a:p>
            <a:pPr marL="0" indent="0">
              <a:buNone/>
            </a:pPr>
            <a:r>
              <a:rPr lang="zh-CN" altLang="en-US" sz="1800" b="1">
                <a:latin typeface="仿宋" panose="02010609060101010101" charset="-122"/>
                <a:ea typeface="仿宋" panose="02010609060101010101" charset="-122"/>
                <a:cs typeface="仿宋" panose="02010609060101010101" charset="-122"/>
              </a:rPr>
              <a:t>      </a:t>
            </a:r>
            <a:r>
              <a:rPr lang="zh-CN" altLang="en-US" sz="1800">
                <a:solidFill>
                  <a:schemeClr val="tx2"/>
                </a:solidFill>
                <a:latin typeface="仿宋" panose="02010609060101010101" charset="-122"/>
                <a:ea typeface="仿宋" panose="02010609060101010101" charset="-122"/>
                <a:cs typeface="仿宋" panose="02010609060101010101" charset="-122"/>
              </a:rPr>
              <a:t>此文件</a:t>
            </a:r>
            <a:r>
              <a:rPr lang="zh-CN" altLang="en-US" sz="1800">
                <a:solidFill>
                  <a:schemeClr val="tx2"/>
                </a:solidFill>
                <a:latin typeface="仿宋" panose="02010609060101010101" charset="-122"/>
                <a:ea typeface="仿宋" panose="02010609060101010101" charset="-122"/>
                <a:cs typeface="仿宋" panose="02010609060101010101" charset="-122"/>
                <a:sym typeface="+mn-ea"/>
              </a:rPr>
              <a:t>命名为：博士（或硕士）+学号+姓名+手机号</a:t>
            </a:r>
            <a:endParaRPr lang="zh-CN" altLang="en-US" sz="1800">
              <a:solidFill>
                <a:schemeClr val="tx2"/>
              </a:solidFill>
              <a:latin typeface="仿宋" panose="02010609060101010101" charset="-122"/>
              <a:ea typeface="仿宋" panose="02010609060101010101" charset="-122"/>
              <a:cs typeface="仿宋" panose="02010609060101010101" charset="-122"/>
              <a:sym typeface="+mn-ea"/>
            </a:endParaRPr>
          </a:p>
          <a:p>
            <a:pPr marL="0" indent="0">
              <a:buNone/>
            </a:pPr>
            <a:r>
              <a:rPr lang="zh-CN" altLang="en-US" sz="1800">
                <a:latin typeface="仿宋" panose="02010609060101010101" charset="-122"/>
                <a:ea typeface="仿宋" panose="02010609060101010101" charset="-122"/>
                <a:cs typeface="仿宋" panose="02010609060101010101" charset="-122"/>
                <a:sym typeface="+mn-ea"/>
              </a:rPr>
              <a:t>   </a:t>
            </a:r>
            <a:endParaRPr lang="en-US" altLang="zh-CN" sz="1800">
              <a:latin typeface="仿宋" panose="02010609060101010101" charset="-122"/>
              <a:ea typeface="仿宋" panose="02010609060101010101" charset="-122"/>
              <a:cs typeface="仿宋" panose="02010609060101010101" charset="-122"/>
            </a:endParaRPr>
          </a:p>
          <a:p>
            <a:pPr marL="0" indent="0">
              <a:buNone/>
            </a:pPr>
            <a:endParaRPr lang="en-US" altLang="zh-CN" sz="1800">
              <a:latin typeface="仿宋" panose="02010609060101010101" charset="-122"/>
              <a:ea typeface="仿宋" panose="02010609060101010101" charset="-122"/>
              <a:cs typeface="仿宋" panose="02010609060101010101" charset="-122"/>
            </a:endParaRPr>
          </a:p>
          <a:p>
            <a:pPr marL="0" indent="0" algn="ctr">
              <a:buNone/>
            </a:pPr>
            <a:r>
              <a:rPr lang="zh-CN" altLang="en-US" sz="1800">
                <a:latin typeface="仿宋" panose="02010609060101010101" charset="-122"/>
                <a:ea typeface="仿宋" panose="02010609060101010101" charset="-122"/>
                <a:cs typeface="仿宋" panose="02010609060101010101" charset="-122"/>
              </a:rPr>
              <a:t>             </a:t>
            </a:r>
            <a:endParaRPr lang="en-US" altLang="zh-CN" sz="1800">
              <a:solidFill>
                <a:schemeClr val="tx2"/>
              </a:solidFill>
              <a:latin typeface="仿宋" panose="02010609060101010101" charset="-122"/>
              <a:ea typeface="仿宋" panose="02010609060101010101" charset="-122"/>
              <a:cs typeface="仿宋" panose="02010609060101010101" charset="-122"/>
            </a:endParaRPr>
          </a:p>
          <a:p>
            <a:pPr marL="0" indent="0">
              <a:buNone/>
            </a:pPr>
            <a:endParaRPr lang="en-US" altLang="zh-CN" sz="1800">
              <a:solidFill>
                <a:schemeClr val="tx2"/>
              </a:solidFill>
              <a:latin typeface="仿宋" panose="02010609060101010101" charset="-122"/>
              <a:ea typeface="仿宋" panose="02010609060101010101" charset="-122"/>
              <a:cs typeface="仿宋" panose="02010609060101010101" charset="-122"/>
            </a:endParaRPr>
          </a:p>
        </p:txBody>
      </p:sp>
    </p:spTree>
  </p:cSld>
  <p:clrMapOvr>
    <a:masterClrMapping/>
  </p:clrMapOvr>
  <p:transition spd="med">
    <p:cover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759460" y="-236855"/>
            <a:ext cx="7625715" cy="1243330"/>
          </a:xfrm>
        </p:spPr>
        <p:txBody>
          <a:bodyPr/>
          <a:p>
            <a:r>
              <a:rPr lang="en-US" altLang="zh-CN"/>
              <a:t>2.</a:t>
            </a:r>
            <a:r>
              <a:rPr lang="zh-CN" altLang="en-US">
                <a:ea typeface="宋体" panose="02010600030101010101" pitchFamily="2" charset="-122"/>
              </a:rPr>
              <a:t>评阅结果对答辩的影响</a:t>
            </a:r>
            <a:endParaRPr lang="zh-CN" altLang="en-US">
              <a:ea typeface="宋体" panose="02010600030101010101" pitchFamily="2" charset="-122"/>
            </a:endParaRPr>
          </a:p>
        </p:txBody>
      </p:sp>
      <p:sp>
        <p:nvSpPr>
          <p:cNvPr id="3" name="内容占位符 2"/>
          <p:cNvSpPr>
            <a:spLocks noGrp="1"/>
          </p:cNvSpPr>
          <p:nvPr>
            <p:ph idx="1"/>
          </p:nvPr>
        </p:nvSpPr>
        <p:spPr>
          <a:xfrm>
            <a:off x="688975" y="1006475"/>
            <a:ext cx="7696200" cy="5125720"/>
          </a:xfrm>
        </p:spPr>
        <p:txBody>
          <a:bodyPr/>
          <a:p>
            <a:pPr marL="0" indent="0">
              <a:buNone/>
            </a:pPr>
            <a:endParaRPr lang="zh-CN" altLang="en-US" sz="1800">
              <a:ln w="22225">
                <a:solidFill>
                  <a:schemeClr val="accent2"/>
                </a:solidFill>
                <a:prstDash val="solid"/>
              </a:ln>
              <a:solidFill>
                <a:schemeClr val="accent2">
                  <a:lumMod val="40000"/>
                  <a:lumOff val="60000"/>
                </a:schemeClr>
              </a:solidFill>
              <a:effectLst/>
              <a:ea typeface="宋体" panose="02010600030101010101" pitchFamily="2" charset="-122"/>
            </a:endParaRPr>
          </a:p>
          <a:p>
            <a:pPr marL="0" indent="0">
              <a:buNone/>
            </a:pPr>
            <a:r>
              <a:rPr lang="zh-CN" altLang="en-US" sz="1800">
                <a:ln w="22225">
                  <a:solidFill>
                    <a:schemeClr val="accent2"/>
                  </a:solidFill>
                  <a:prstDash val="solid"/>
                </a:ln>
                <a:solidFill>
                  <a:schemeClr val="accent2">
                    <a:lumMod val="40000"/>
                    <a:lumOff val="60000"/>
                  </a:schemeClr>
                </a:solidFill>
                <a:effectLst/>
                <a:ea typeface="宋体" panose="02010600030101010101" pitchFamily="2" charset="-122"/>
              </a:rPr>
              <a:t>博士：</a:t>
            </a:r>
            <a:endParaRPr lang="zh-CN" altLang="en-US" sz="1800">
              <a:ln w="22225">
                <a:solidFill>
                  <a:schemeClr val="accent2"/>
                </a:solidFill>
                <a:prstDash val="solid"/>
              </a:ln>
              <a:solidFill>
                <a:schemeClr val="accent2">
                  <a:lumMod val="40000"/>
                  <a:lumOff val="60000"/>
                </a:schemeClr>
              </a:solidFill>
              <a:effectLst/>
              <a:ea typeface="宋体" panose="02010600030101010101" pitchFamily="2" charset="-122"/>
            </a:endParaRPr>
          </a:p>
          <a:p>
            <a:pPr marL="0" indent="0">
              <a:buNone/>
            </a:pPr>
            <a:r>
              <a:rPr lang="en-US" altLang="zh-CN" sz="1800">
                <a:ea typeface="宋体" panose="02010600030101010101" pitchFamily="2" charset="-122"/>
              </a:rPr>
              <a:t>1.</a:t>
            </a:r>
            <a:r>
              <a:rPr lang="zh-CN" altLang="en-US" sz="1800">
                <a:ea typeface="宋体" panose="02010600030101010101" pitchFamily="2" charset="-122"/>
              </a:rPr>
              <a:t>对于已发表学术成果的同学：有</a:t>
            </a:r>
            <a:r>
              <a:rPr lang="en-US" altLang="zh-CN" sz="1800">
                <a:ea typeface="宋体" panose="02010600030101010101" pitchFamily="2" charset="-122"/>
              </a:rPr>
              <a:t>3</a:t>
            </a:r>
            <a:r>
              <a:rPr lang="zh-CN" altLang="en-US" sz="1800">
                <a:ea typeface="宋体" panose="02010600030101010101" pitchFamily="2" charset="-122"/>
              </a:rPr>
              <a:t>档，不得答辩；其他情况正常答辩。</a:t>
            </a:r>
            <a:endParaRPr lang="zh-CN" altLang="en-US" sz="1800">
              <a:ea typeface="宋体" panose="02010600030101010101" pitchFamily="2" charset="-122"/>
            </a:endParaRPr>
          </a:p>
          <a:p>
            <a:pPr marL="0" indent="0">
              <a:buNone/>
            </a:pPr>
            <a:r>
              <a:rPr lang="en-US" altLang="zh-CN" sz="1800">
                <a:ea typeface="宋体" panose="02010600030101010101" pitchFamily="2" charset="-122"/>
              </a:rPr>
              <a:t>2.</a:t>
            </a:r>
            <a:r>
              <a:rPr lang="zh-CN" altLang="en-US" sz="1800">
                <a:ea typeface="宋体" panose="02010600030101010101" pitchFamily="2" charset="-122"/>
              </a:rPr>
              <a:t>未发表符合条件的学术成果的同学（即申请了</a:t>
            </a:r>
            <a:r>
              <a:rPr lang="en-US" altLang="zh-CN" sz="1800">
                <a:ea typeface="宋体" panose="02010600030101010101" pitchFamily="2" charset="-122"/>
              </a:rPr>
              <a:t>“</a:t>
            </a:r>
            <a:r>
              <a:rPr lang="zh-CN" altLang="en-US" sz="1800">
                <a:ea typeface="宋体" panose="02010600030101010101" pitchFamily="2" charset="-122"/>
              </a:rPr>
              <a:t>无论文申请答辩</a:t>
            </a:r>
            <a:r>
              <a:rPr lang="en-US" altLang="zh-CN" sz="1800">
                <a:ea typeface="宋体" panose="02010600030101010101" pitchFamily="2" charset="-122"/>
              </a:rPr>
              <a:t>”</a:t>
            </a:r>
            <a:r>
              <a:rPr lang="zh-CN" altLang="en-US" sz="1800">
                <a:ea typeface="宋体" panose="02010600030101010101" pitchFamily="2" charset="-122"/>
              </a:rPr>
              <a:t>的同学）：</a:t>
            </a:r>
            <a:endParaRPr lang="zh-CN" altLang="en-US" sz="1800">
              <a:ea typeface="宋体" panose="02010600030101010101" pitchFamily="2" charset="-122"/>
            </a:endParaRPr>
          </a:p>
          <a:p>
            <a:pPr marL="0" indent="0">
              <a:buNone/>
            </a:pPr>
            <a:r>
              <a:rPr lang="zh-CN" altLang="en-US" sz="1800">
                <a:ea typeface="宋体" panose="02010600030101010101" pitchFamily="2" charset="-122"/>
              </a:rPr>
              <a:t>（</a:t>
            </a:r>
            <a:r>
              <a:rPr lang="en-US" altLang="zh-CN" sz="1800">
                <a:ea typeface="宋体" panose="02010600030101010101" pitchFamily="2" charset="-122"/>
              </a:rPr>
              <a:t>1</a:t>
            </a:r>
            <a:r>
              <a:rPr lang="zh-CN" altLang="en-US" sz="1800">
                <a:ea typeface="宋体" panose="02010600030101010101" pitchFamily="2" charset="-122"/>
              </a:rPr>
              <a:t>）</a:t>
            </a:r>
            <a:r>
              <a:rPr lang="zh-CN" altLang="en-US" sz="1800">
                <a:ea typeface="宋体" panose="02010600030101010101" pitchFamily="2" charset="-122"/>
              </a:rPr>
              <a:t>有</a:t>
            </a:r>
            <a:r>
              <a:rPr lang="en-US" altLang="zh-CN" sz="1800">
                <a:ea typeface="宋体" panose="02010600030101010101" pitchFamily="2" charset="-122"/>
              </a:rPr>
              <a:t>3</a:t>
            </a:r>
            <a:r>
              <a:rPr lang="zh-CN" altLang="en-US" sz="1800">
                <a:ea typeface="宋体" panose="02010600030101010101" pitchFamily="2" charset="-122"/>
              </a:rPr>
              <a:t>档，不答辩；</a:t>
            </a:r>
            <a:endParaRPr lang="zh-CN" altLang="en-US" sz="1800">
              <a:ea typeface="宋体" panose="02010600030101010101" pitchFamily="2" charset="-122"/>
            </a:endParaRPr>
          </a:p>
          <a:p>
            <a:pPr marL="0" indent="0">
              <a:buNone/>
            </a:pPr>
            <a:r>
              <a:rPr lang="zh-CN" altLang="en-US" sz="1800">
                <a:ea typeface="宋体" panose="02010600030101010101" pitchFamily="2" charset="-122"/>
              </a:rPr>
              <a:t>（</a:t>
            </a:r>
            <a:r>
              <a:rPr lang="en-US" altLang="zh-CN" sz="1800">
                <a:ea typeface="宋体" panose="02010600030101010101" pitchFamily="2" charset="-122"/>
              </a:rPr>
              <a:t>2</a:t>
            </a:r>
            <a:r>
              <a:rPr lang="zh-CN" altLang="en-US" sz="1800">
                <a:ea typeface="宋体" panose="02010600030101010101" pitchFamily="2" charset="-122"/>
              </a:rPr>
              <a:t>）</a:t>
            </a:r>
            <a:r>
              <a:rPr lang="zh-CN" altLang="en-US" sz="1800">
                <a:ea typeface="宋体" panose="02010600030101010101" pitchFamily="2" charset="-122"/>
              </a:rPr>
              <a:t>有</a:t>
            </a:r>
            <a:r>
              <a:rPr lang="en-US" altLang="zh-CN" sz="1800">
                <a:ea typeface="宋体" panose="02010600030101010101" pitchFamily="2" charset="-122"/>
              </a:rPr>
              <a:t>2</a:t>
            </a:r>
            <a:r>
              <a:rPr lang="zh-CN" altLang="en-US" sz="1800">
                <a:ea typeface="宋体" panose="02010600030101010101" pitchFamily="2" charset="-122"/>
              </a:rPr>
              <a:t>档，不得进行学位论文答辩；</a:t>
            </a:r>
            <a:endParaRPr lang="zh-CN" altLang="en-US" sz="1800">
              <a:ea typeface="宋体" panose="02010600030101010101" pitchFamily="2" charset="-122"/>
            </a:endParaRPr>
          </a:p>
          <a:p>
            <a:pPr marL="0" indent="0">
              <a:buNone/>
            </a:pPr>
            <a:r>
              <a:rPr lang="zh-CN" altLang="en-US" sz="1800">
                <a:ea typeface="宋体" panose="02010600030101010101" pitchFamily="2" charset="-122"/>
              </a:rPr>
              <a:t>（</a:t>
            </a:r>
            <a:r>
              <a:rPr lang="en-US" altLang="zh-CN" sz="1800">
                <a:ea typeface="宋体" panose="02010600030101010101" pitchFamily="2" charset="-122"/>
              </a:rPr>
              <a:t>3</a:t>
            </a:r>
            <a:r>
              <a:rPr lang="zh-CN" altLang="en-US" sz="1800">
                <a:ea typeface="宋体" panose="02010600030101010101" pitchFamily="2" charset="-122"/>
              </a:rPr>
              <a:t>）</a:t>
            </a:r>
            <a:r>
              <a:rPr lang="zh-CN" altLang="en-US" sz="1800">
                <a:ea typeface="宋体" panose="02010600030101010101" pitchFamily="2" charset="-122"/>
              </a:rPr>
              <a:t>全部</a:t>
            </a:r>
            <a:r>
              <a:rPr lang="en-US" altLang="zh-CN" sz="1800">
                <a:ea typeface="宋体" panose="02010600030101010101" pitchFamily="2" charset="-122"/>
              </a:rPr>
              <a:t>1</a:t>
            </a:r>
            <a:r>
              <a:rPr lang="zh-CN" altLang="en-US" sz="1800">
                <a:ea typeface="宋体" panose="02010600030101010101" pitchFamily="2" charset="-122"/>
              </a:rPr>
              <a:t>档，准予答辩。</a:t>
            </a:r>
            <a:endParaRPr lang="zh-CN" altLang="en-US" sz="1800">
              <a:ea typeface="宋体" panose="02010600030101010101" pitchFamily="2" charset="-122"/>
            </a:endParaRPr>
          </a:p>
          <a:p>
            <a:pPr marL="0" indent="0">
              <a:buNone/>
            </a:pPr>
            <a:r>
              <a:rPr lang="en-US" altLang="zh-CN" sz="1800">
                <a:ea typeface="宋体" panose="02010600030101010101" pitchFamily="2" charset="-122"/>
              </a:rPr>
              <a:t>1</a:t>
            </a:r>
            <a:r>
              <a:rPr lang="zh-CN" altLang="en-US" sz="1800">
                <a:ea typeface="宋体" panose="02010600030101010101" pitchFamily="2" charset="-122"/>
              </a:rPr>
              <a:t>档：本学位论文达到博士学位水平要求，可以参加本次答辩；</a:t>
            </a:r>
            <a:endParaRPr lang="zh-CN" altLang="en-US" sz="1800">
              <a:ea typeface="宋体" panose="02010600030101010101" pitchFamily="2" charset="-122"/>
            </a:endParaRPr>
          </a:p>
          <a:p>
            <a:pPr marL="0" indent="0">
              <a:buNone/>
            </a:pPr>
            <a:r>
              <a:rPr lang="en-US" altLang="zh-CN" sz="1800">
                <a:ea typeface="宋体" panose="02010600030101010101" pitchFamily="2" charset="-122"/>
              </a:rPr>
              <a:t>2</a:t>
            </a:r>
            <a:r>
              <a:rPr lang="zh-CN" altLang="en-US" sz="1800">
                <a:ea typeface="宋体" panose="02010600030101010101" pitchFamily="2" charset="-122"/>
              </a:rPr>
              <a:t>档：本学位论文基本达到博士学位水平要求，修改后可以参加本次答辩</a:t>
            </a:r>
            <a:endParaRPr lang="zh-CN" altLang="en-US" sz="1800">
              <a:ea typeface="宋体" panose="02010600030101010101" pitchFamily="2" charset="-122"/>
            </a:endParaRPr>
          </a:p>
          <a:p>
            <a:pPr marL="0" indent="0">
              <a:buNone/>
            </a:pPr>
            <a:r>
              <a:rPr lang="en-US" altLang="zh-CN" sz="1800">
                <a:ea typeface="宋体" panose="02010600030101010101" pitchFamily="2" charset="-122"/>
              </a:rPr>
              <a:t>3</a:t>
            </a:r>
            <a:r>
              <a:rPr lang="zh-CN" altLang="en-US" sz="1800">
                <a:ea typeface="宋体" panose="02010600030101010101" pitchFamily="2" charset="-122"/>
              </a:rPr>
              <a:t>档：本学位论文未达到博士学位水平要求，不可以参加本次答辩</a:t>
            </a:r>
            <a:endParaRPr lang="zh-CN" altLang="en-US" sz="1800">
              <a:ea typeface="宋体" panose="02010600030101010101" pitchFamily="2" charset="-122"/>
            </a:endParaRPr>
          </a:p>
          <a:p>
            <a:pPr marL="0" indent="0">
              <a:buNone/>
            </a:pPr>
            <a:endParaRPr lang="zh-CN" altLang="en-US" sz="1800">
              <a:ea typeface="宋体" panose="02010600030101010101" pitchFamily="2" charset="-122"/>
            </a:endParaRPr>
          </a:p>
          <a:p>
            <a:pPr marL="0" indent="0">
              <a:buNone/>
            </a:pPr>
            <a:r>
              <a:rPr lang="zh-CN" altLang="en-US" sz="1800">
                <a:ea typeface="宋体" panose="02010600030101010101" pitchFamily="2" charset="-122"/>
              </a:rPr>
              <a:t>申请复议：有</a:t>
            </a:r>
            <a:r>
              <a:rPr lang="en-US" altLang="zh-CN" sz="1800">
                <a:ea typeface="宋体" panose="02010600030101010101" pitchFamily="2" charset="-122"/>
              </a:rPr>
              <a:t>1</a:t>
            </a:r>
            <a:r>
              <a:rPr lang="zh-CN" altLang="en-US" sz="1800">
                <a:ea typeface="宋体" panose="02010600030101010101" pitchFamily="2" charset="-122"/>
              </a:rPr>
              <a:t>个三档，</a:t>
            </a:r>
            <a:r>
              <a:rPr lang="en-US" altLang="zh-CN" sz="1800">
                <a:ea typeface="宋体" panose="02010600030101010101" pitchFamily="2" charset="-122"/>
              </a:rPr>
              <a:t>2</a:t>
            </a:r>
            <a:r>
              <a:rPr lang="zh-CN" altLang="en-US" sz="1800">
                <a:ea typeface="宋体" panose="02010600030101010101" pitchFamily="2" charset="-122"/>
              </a:rPr>
              <a:t>个</a:t>
            </a:r>
            <a:r>
              <a:rPr lang="en-US" altLang="zh-CN" sz="1800">
                <a:ea typeface="宋体" panose="02010600030101010101" pitchFamily="2" charset="-122"/>
              </a:rPr>
              <a:t>1</a:t>
            </a:r>
            <a:r>
              <a:rPr lang="zh-CN" altLang="en-US" sz="1800">
                <a:ea typeface="宋体" panose="02010600030101010101" pitchFamily="2" charset="-122"/>
              </a:rPr>
              <a:t>档 </a:t>
            </a:r>
            <a:endParaRPr lang="zh-CN" altLang="en-US" sz="1800">
              <a:ea typeface="宋体" panose="02010600030101010101" pitchFamily="2" charset="-122"/>
            </a:endParaRPr>
          </a:p>
          <a:p>
            <a:pPr marL="0" indent="0">
              <a:buNone/>
            </a:pPr>
            <a:endParaRPr lang="zh-CN" altLang="en-US" sz="1800" b="1">
              <a:ln w="22225">
                <a:solidFill>
                  <a:schemeClr val="accent2"/>
                </a:solidFill>
                <a:prstDash val="solid"/>
              </a:ln>
              <a:solidFill>
                <a:schemeClr val="accent2">
                  <a:lumMod val="40000"/>
                  <a:lumOff val="60000"/>
                </a:schemeClr>
              </a:solidFill>
              <a:effectLst/>
              <a:ea typeface="宋体" panose="02010600030101010101" pitchFamily="2" charset="-122"/>
            </a:endParaRPr>
          </a:p>
          <a:p>
            <a:pPr marL="0" indent="0">
              <a:buNone/>
            </a:pPr>
            <a:r>
              <a:rPr lang="zh-CN" altLang="en-US" sz="1800" b="1">
                <a:ln w="22225">
                  <a:solidFill>
                    <a:schemeClr val="accent2"/>
                  </a:solidFill>
                  <a:prstDash val="solid"/>
                </a:ln>
                <a:solidFill>
                  <a:schemeClr val="accent2">
                    <a:lumMod val="40000"/>
                    <a:lumOff val="60000"/>
                  </a:schemeClr>
                </a:solidFill>
                <a:effectLst/>
                <a:ea typeface="宋体" panose="02010600030101010101" pitchFamily="2" charset="-122"/>
              </a:rPr>
              <a:t>硕士：</a:t>
            </a:r>
            <a:r>
              <a:rPr lang="zh-CN" altLang="en-US" sz="1800">
                <a:ea typeface="宋体" panose="02010600030101010101" pitchFamily="2" charset="-122"/>
              </a:rPr>
              <a:t>有</a:t>
            </a:r>
            <a:r>
              <a:rPr lang="en-US" altLang="zh-CN" sz="1800">
                <a:ea typeface="宋体" panose="02010600030101010101" pitchFamily="2" charset="-122"/>
              </a:rPr>
              <a:t>3</a:t>
            </a:r>
            <a:r>
              <a:rPr lang="zh-CN" altLang="en-US" sz="1800">
                <a:ea typeface="宋体" panose="02010600030101010101" pitchFamily="2" charset="-122"/>
              </a:rPr>
              <a:t>档，不得答辩</a:t>
            </a:r>
            <a:endParaRPr lang="zh-CN" altLang="en-US" sz="1800">
              <a:ea typeface="宋体" panose="02010600030101010101" pitchFamily="2" charset="-122"/>
            </a:endParaRPr>
          </a:p>
          <a:p>
            <a:pPr marL="0" indent="0">
              <a:buNone/>
            </a:pPr>
            <a:endParaRPr lang="zh-CN" altLang="en-US" sz="1800">
              <a:ea typeface="宋体" panose="02010600030101010101" pitchFamily="2" charset="-122"/>
            </a:endParaRPr>
          </a:p>
        </p:txBody>
      </p:sp>
    </p:spTree>
  </p:cSld>
  <p:clrMapOvr>
    <a:masterClrMapping/>
  </p:clrMapOvr>
  <p:transition spd="med">
    <p:cover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2882" name="Rectangle 2"/>
          <p:cNvSpPr>
            <a:spLocks noGrp="1" noChangeArrowheads="1"/>
          </p:cNvSpPr>
          <p:nvPr>
            <p:ph type="title"/>
          </p:nvPr>
        </p:nvSpPr>
        <p:spPr>
          <a:xfrm>
            <a:off x="685800" y="381000"/>
            <a:ext cx="6629400" cy="990600"/>
          </a:xfrm>
        </p:spPr>
        <p:txBody>
          <a:bodyPr/>
          <a:lstStyle/>
          <a:p>
            <a:pPr algn="l"/>
            <a:r>
              <a:rPr lang="en-US" altLang="zh-CN" sz="3600" dirty="0">
                <a:solidFill>
                  <a:schemeClr val="tx1"/>
                </a:solidFill>
                <a:ea typeface="黑体" panose="02010609060101010101" pitchFamily="49" charset="-122"/>
              </a:rPr>
              <a:t>3</a:t>
            </a:r>
            <a:r>
              <a:rPr lang="zh-CN" altLang="en-US" sz="3600" dirty="0">
                <a:solidFill>
                  <a:schemeClr val="tx1"/>
                </a:solidFill>
                <a:ea typeface="黑体" panose="02010609060101010101" pitchFamily="49" charset="-122"/>
              </a:rPr>
              <a:t>、注意事项</a:t>
            </a:r>
            <a:endParaRPr lang="zh-CN" altLang="en-US" sz="3600" dirty="0">
              <a:solidFill>
                <a:schemeClr val="tx1"/>
              </a:solidFill>
              <a:ea typeface="黑体" panose="02010609060101010101" pitchFamily="49" charset="-122"/>
            </a:endParaRPr>
          </a:p>
        </p:txBody>
      </p:sp>
      <p:sp>
        <p:nvSpPr>
          <p:cNvPr id="762883" name="Rectangle 3"/>
          <p:cNvSpPr>
            <a:spLocks noGrp="1" noChangeArrowheads="1"/>
          </p:cNvSpPr>
          <p:nvPr>
            <p:ph idx="1"/>
          </p:nvPr>
        </p:nvSpPr>
        <p:spPr>
          <a:xfrm>
            <a:off x="533400" y="1370965"/>
            <a:ext cx="7959090" cy="4802505"/>
          </a:xfrm>
        </p:spPr>
        <p:txBody>
          <a:bodyPr/>
          <a:lstStyle/>
          <a:p>
            <a:pPr>
              <a:lnSpc>
                <a:spcPct val="90000"/>
              </a:lnSpc>
            </a:pPr>
            <a:r>
              <a:rPr lang="zh-CN" altLang="en-US" sz="2800" dirty="0"/>
              <a:t>论文送审</a:t>
            </a:r>
            <a:r>
              <a:rPr lang="zh-CN" altLang="en-US" sz="2800" dirty="0" smtClean="0"/>
              <a:t>：博士</a:t>
            </a:r>
            <a:r>
              <a:rPr lang="en-US" altLang="zh-CN" sz="2800" dirty="0" smtClean="0"/>
              <a:t>3</a:t>
            </a:r>
            <a:r>
              <a:rPr lang="zh-CN" altLang="en-US" sz="2800" dirty="0" smtClean="0">
                <a:solidFill>
                  <a:srgbClr val="C00000"/>
                </a:solidFill>
              </a:rPr>
              <a:t>月</a:t>
            </a:r>
            <a:r>
              <a:rPr lang="en-US" altLang="zh-CN" sz="2800" dirty="0" smtClean="0">
                <a:solidFill>
                  <a:srgbClr val="C00000"/>
                </a:solidFill>
              </a:rPr>
              <a:t>28</a:t>
            </a:r>
            <a:r>
              <a:rPr lang="zh-CN" altLang="en-US" sz="2800" dirty="0" smtClean="0">
                <a:solidFill>
                  <a:srgbClr val="C00000"/>
                </a:solidFill>
              </a:rPr>
              <a:t>日</a:t>
            </a:r>
            <a:r>
              <a:rPr lang="zh-CN" altLang="en-US" sz="2800" dirty="0" smtClean="0">
                <a:sym typeface="+mn-ea"/>
              </a:rPr>
              <a:t>前</a:t>
            </a:r>
            <a:r>
              <a:rPr lang="zh-CN" altLang="en-US" sz="2800" dirty="0">
                <a:sym typeface="+mn-ea"/>
              </a:rPr>
              <a:t>完成</a:t>
            </a:r>
            <a:endParaRPr lang="zh-CN" altLang="en-US" sz="2800" dirty="0" smtClean="0"/>
          </a:p>
          <a:p>
            <a:pPr>
              <a:lnSpc>
                <a:spcPct val="90000"/>
              </a:lnSpc>
            </a:pPr>
            <a:r>
              <a:rPr lang="zh-CN" altLang="en-US" sz="2800" dirty="0" smtClean="0"/>
              <a:t>                 硕士</a:t>
            </a:r>
            <a:r>
              <a:rPr lang="en-US" altLang="zh-CN" sz="2800" dirty="0" smtClean="0"/>
              <a:t>3</a:t>
            </a:r>
            <a:r>
              <a:rPr lang="zh-CN" altLang="en-US" sz="2800" dirty="0">
                <a:solidFill>
                  <a:srgbClr val="C00000"/>
                </a:solidFill>
              </a:rPr>
              <a:t>月</a:t>
            </a:r>
            <a:r>
              <a:rPr lang="en-US" altLang="zh-CN" sz="2800" dirty="0">
                <a:solidFill>
                  <a:srgbClr val="C00000"/>
                </a:solidFill>
              </a:rPr>
              <a:t>31</a:t>
            </a:r>
            <a:r>
              <a:rPr lang="zh-CN" altLang="en-US" sz="2800" dirty="0" smtClean="0">
                <a:solidFill>
                  <a:srgbClr val="C00000"/>
                </a:solidFill>
              </a:rPr>
              <a:t>日</a:t>
            </a:r>
            <a:r>
              <a:rPr lang="zh-CN" altLang="en-US" sz="2800" dirty="0" smtClean="0"/>
              <a:t>前</a:t>
            </a:r>
            <a:r>
              <a:rPr lang="zh-CN" altLang="en-US" sz="2800" dirty="0"/>
              <a:t>完成</a:t>
            </a:r>
            <a:endParaRPr lang="zh-CN" altLang="en-US" sz="2800" dirty="0"/>
          </a:p>
          <a:p>
            <a:pPr>
              <a:lnSpc>
                <a:spcPct val="90000"/>
              </a:lnSpc>
            </a:pPr>
            <a:r>
              <a:rPr lang="zh-CN" altLang="en-US" sz="2800" dirty="0"/>
              <a:t>保证足够的评阅时间（博士论文约</a:t>
            </a:r>
            <a:r>
              <a:rPr lang="en-US" altLang="zh-CN" sz="2800" dirty="0"/>
              <a:t>40—50</a:t>
            </a:r>
            <a:r>
              <a:rPr lang="zh-CN" altLang="en-US" sz="2800" dirty="0">
                <a:ea typeface="宋体" panose="02010600030101010101" pitchFamily="2" charset="-122"/>
              </a:rPr>
              <a:t>天</a:t>
            </a:r>
            <a:r>
              <a:rPr lang="zh-CN" altLang="en-US" sz="2800" dirty="0"/>
              <a:t>、硕士论文约</a:t>
            </a:r>
            <a:r>
              <a:rPr lang="en-US" altLang="zh-CN" sz="2800" dirty="0"/>
              <a:t>30—35</a:t>
            </a:r>
            <a:r>
              <a:rPr lang="zh-CN" altLang="en-US" sz="2800" dirty="0">
                <a:ea typeface="宋体" panose="02010600030101010101" pitchFamily="2" charset="-122"/>
              </a:rPr>
              <a:t>天</a:t>
            </a:r>
            <a:r>
              <a:rPr lang="zh-CN" altLang="en-US" sz="2800" b="1" dirty="0">
                <a:solidFill>
                  <a:schemeClr val="tx1"/>
                </a:solidFill>
              </a:rPr>
              <a:t>）</a:t>
            </a:r>
            <a:endParaRPr lang="zh-CN" altLang="en-US" sz="2800" b="1" dirty="0">
              <a:solidFill>
                <a:schemeClr val="tx1"/>
              </a:solidFill>
            </a:endParaRPr>
          </a:p>
          <a:p>
            <a:pPr>
              <a:lnSpc>
                <a:spcPct val="90000"/>
              </a:lnSpc>
            </a:pPr>
            <a:endParaRPr lang="zh-CN" altLang="en-US" sz="2800" b="1" dirty="0">
              <a:solidFill>
                <a:schemeClr val="tx1"/>
              </a:solidFill>
            </a:endParaRPr>
          </a:p>
          <a:p>
            <a:pPr>
              <a:lnSpc>
                <a:spcPct val="90000"/>
              </a:lnSpc>
            </a:pPr>
            <a:r>
              <a:rPr lang="zh-CN" altLang="en-US" sz="2800" b="1" dirty="0">
                <a:solidFill>
                  <a:schemeClr val="tx1"/>
                </a:solidFill>
              </a:rPr>
              <a:t>如超过此时间不提交送审论文，导致最终不能如期参加答辩，终止答辩申请</a:t>
            </a:r>
            <a:endParaRPr lang="zh-CN" altLang="en-US" sz="2800" b="1" dirty="0">
              <a:solidFill>
                <a:schemeClr val="tx1"/>
              </a:solidFill>
            </a:endParaRPr>
          </a:p>
          <a:p>
            <a:pPr>
              <a:lnSpc>
                <a:spcPct val="90000"/>
              </a:lnSpc>
            </a:pPr>
            <a:endParaRPr lang="zh-CN" altLang="en-US" sz="2800" b="1" dirty="0">
              <a:solidFill>
                <a:schemeClr val="tx1"/>
              </a:solidFill>
            </a:endParaRPr>
          </a:p>
          <a:p>
            <a:pPr>
              <a:lnSpc>
                <a:spcPct val="90000"/>
              </a:lnSpc>
            </a:pPr>
            <a:r>
              <a:rPr lang="zh-CN" altLang="en-US" sz="2800" b="1" dirty="0">
                <a:solidFill>
                  <a:schemeClr val="tx1"/>
                </a:solidFill>
              </a:rPr>
              <a:t>论文的研究方向不要写的太小众，系统自动匹配容易失败</a:t>
            </a:r>
            <a:endParaRPr lang="zh-CN" altLang="en-US" sz="2800" b="1" dirty="0">
              <a:solidFill>
                <a:schemeClr val="tx1"/>
              </a:solidFill>
            </a:endParaRPr>
          </a:p>
          <a:p>
            <a:pPr marL="0" indent="0">
              <a:lnSpc>
                <a:spcPct val="90000"/>
              </a:lnSpc>
              <a:buNone/>
            </a:pPr>
            <a:endParaRPr lang="zh-CN" altLang="en-US" sz="2800" b="1" dirty="0">
              <a:solidFill>
                <a:schemeClr val="tx1"/>
              </a:solidFill>
            </a:endParaRPr>
          </a:p>
          <a:p>
            <a:pPr>
              <a:lnSpc>
                <a:spcPct val="90000"/>
              </a:lnSpc>
            </a:pPr>
            <a:endParaRPr lang="zh-CN" altLang="en-US" dirty="0"/>
          </a:p>
          <a:p>
            <a:pPr>
              <a:lnSpc>
                <a:spcPct val="90000"/>
              </a:lnSpc>
            </a:pPr>
            <a:endParaRPr lang="en-US" altLang="zh-CN" sz="2800" dirty="0"/>
          </a:p>
        </p:txBody>
      </p:sp>
    </p:spTree>
  </p:cSld>
  <p:clrMapOvr>
    <a:masterClrMapping/>
  </p:clrMapOvr>
  <p:transition spd="med"/>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3906" name="Rectangle 2"/>
          <p:cNvSpPr>
            <a:spLocks noGrp="1" noChangeArrowheads="1"/>
          </p:cNvSpPr>
          <p:nvPr>
            <p:ph type="title"/>
          </p:nvPr>
        </p:nvSpPr>
        <p:spPr>
          <a:xfrm>
            <a:off x="685800" y="152400"/>
            <a:ext cx="6629400" cy="1219200"/>
          </a:xfrm>
        </p:spPr>
        <p:txBody>
          <a:bodyPr/>
          <a:lstStyle/>
          <a:p>
            <a:pPr algn="l"/>
            <a:r>
              <a:rPr lang="en-US" altLang="zh-CN" sz="3600" dirty="0"/>
              <a:t>4</a:t>
            </a:r>
            <a:r>
              <a:rPr lang="zh-CN" altLang="en-US" sz="3600" dirty="0"/>
              <a:t>、评阅结果</a:t>
            </a:r>
            <a:endParaRPr lang="zh-CN" altLang="en-US" sz="3600" dirty="0"/>
          </a:p>
        </p:txBody>
      </p:sp>
      <p:sp>
        <p:nvSpPr>
          <p:cNvPr id="763907" name="Rectangle 3"/>
          <p:cNvSpPr>
            <a:spLocks noGrp="1" noChangeArrowheads="1"/>
          </p:cNvSpPr>
          <p:nvPr>
            <p:ph idx="1"/>
          </p:nvPr>
        </p:nvSpPr>
        <p:spPr>
          <a:xfrm>
            <a:off x="609600" y="1752600"/>
            <a:ext cx="8229600" cy="4210050"/>
          </a:xfrm>
        </p:spPr>
        <p:txBody>
          <a:bodyPr/>
          <a:lstStyle/>
          <a:p>
            <a:endParaRPr lang="zh-CN" altLang="en-US" sz="2800" b="1" dirty="0">
              <a:solidFill>
                <a:srgbClr val="C00000"/>
              </a:solidFill>
            </a:endParaRPr>
          </a:p>
          <a:p>
            <a:r>
              <a:rPr lang="zh-CN" altLang="en-US" sz="2800" b="1" dirty="0">
                <a:solidFill>
                  <a:srgbClr val="C00000"/>
                </a:solidFill>
              </a:rPr>
              <a:t>不通过的评阅结果按规定</a:t>
            </a:r>
            <a:r>
              <a:rPr lang="zh-CN" altLang="en-US" sz="2800" b="1" dirty="0" smtClean="0">
                <a:solidFill>
                  <a:srgbClr val="C00000"/>
                </a:solidFill>
              </a:rPr>
              <a:t>处理</a:t>
            </a:r>
            <a:endParaRPr lang="zh-CN" altLang="en-US" sz="2800" b="1" dirty="0" smtClean="0">
              <a:solidFill>
                <a:srgbClr val="C00000"/>
              </a:solidFill>
            </a:endParaRPr>
          </a:p>
          <a:p>
            <a:endParaRPr lang="zh-CN" altLang="en-US" sz="2800" b="1" u="sng" dirty="0" smtClean="0">
              <a:solidFill>
                <a:srgbClr val="C00000"/>
              </a:solidFill>
            </a:endParaRPr>
          </a:p>
          <a:p>
            <a:endParaRPr lang="zh-CN" altLang="en-US" sz="2800" b="1" u="sng" dirty="0" smtClean="0">
              <a:solidFill>
                <a:srgbClr val="C00000"/>
              </a:solidFill>
            </a:endParaRPr>
          </a:p>
          <a:p>
            <a:r>
              <a:rPr lang="zh-CN" altLang="en-US" sz="2800" b="1" u="sng" dirty="0">
                <a:solidFill>
                  <a:srgbClr val="C00000"/>
                </a:solidFill>
              </a:rPr>
              <a:t>依据评阅结果，进一步修改论文，需填写《学位论文修改对照表》（答辩），并由导师签署是否同意的意见。</a:t>
            </a:r>
            <a:endParaRPr lang="zh-CN" altLang="en-US" sz="2800" b="1" u="sng" dirty="0">
              <a:solidFill>
                <a:srgbClr val="C00000"/>
              </a:solidFill>
            </a:endParaRPr>
          </a:p>
          <a:p>
            <a:pPr marL="0" indent="0">
              <a:buNone/>
            </a:pPr>
            <a:r>
              <a:rPr lang="zh-CN" altLang="en-US" sz="2800" b="1" u="sng" dirty="0">
                <a:solidFill>
                  <a:srgbClr val="C00000"/>
                </a:solidFill>
              </a:rPr>
              <a:t>         </a:t>
            </a:r>
            <a:endParaRPr lang="zh-CN" altLang="en-US" sz="2800" b="1" u="sng" dirty="0">
              <a:solidFill>
                <a:srgbClr val="C00000"/>
              </a:solidFill>
            </a:endParaRPr>
          </a:p>
        </p:txBody>
      </p:sp>
    </p:spTree>
  </p:cSld>
  <p:clrMapOvr>
    <a:masterClrMapping/>
  </p:clrMapOvr>
  <p:transition spd="med"/>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500380" y="152400"/>
            <a:ext cx="8066405" cy="760730"/>
          </a:xfrm>
        </p:spPr>
        <p:txBody>
          <a:bodyPr/>
          <a:p>
            <a:r>
              <a:rPr lang="zh-CN" altLang="en-US"/>
              <a:t>六、答辩前备案</a:t>
            </a:r>
            <a:endParaRPr lang="zh-CN" altLang="en-US"/>
          </a:p>
        </p:txBody>
      </p:sp>
      <p:sp>
        <p:nvSpPr>
          <p:cNvPr id="3" name="内容占位符 2"/>
          <p:cNvSpPr>
            <a:spLocks noGrp="1"/>
          </p:cNvSpPr>
          <p:nvPr>
            <p:ph idx="1"/>
          </p:nvPr>
        </p:nvSpPr>
        <p:spPr>
          <a:xfrm>
            <a:off x="685800" y="862330"/>
            <a:ext cx="7696200" cy="5863590"/>
          </a:xfrm>
        </p:spPr>
        <p:txBody>
          <a:bodyPr/>
          <a:p>
            <a:r>
              <a:rPr lang="en-US" altLang="zh-CN" sz="2800"/>
              <a:t>1.</a:t>
            </a:r>
            <a:r>
              <a:rPr lang="zh-CN" altLang="en-US" sz="2800">
                <a:ea typeface="宋体" panose="02010600030101010101" pitchFamily="2" charset="-122"/>
              </a:rPr>
              <a:t>硕士：取得评阅书后，答辩前三天内至研究生科备案，提交《硕士论文评阅及答辩委员会组成审核表》、《学位论文修改对照表》（答辩），并盖章《表决票》，领取答辩委员聘书、档案袋等；</a:t>
            </a:r>
            <a:endParaRPr lang="zh-CN" altLang="en-US" sz="2800">
              <a:ea typeface="宋体" panose="02010600030101010101" pitchFamily="2" charset="-122"/>
            </a:endParaRPr>
          </a:p>
          <a:p>
            <a:r>
              <a:rPr lang="en-US" altLang="zh-CN" sz="2800">
                <a:ea typeface="宋体" panose="02010600030101010101" pitchFamily="2" charset="-122"/>
              </a:rPr>
              <a:t>2.</a:t>
            </a:r>
            <a:r>
              <a:rPr lang="zh-CN" altLang="en-US" sz="2800">
                <a:ea typeface="宋体" panose="02010600030101010101" pitchFamily="2" charset="-122"/>
              </a:rPr>
              <a:t>博士：取得评阅书后，答辩一周前，先至研究生科审核《论文答辩委员会组成审核表》，再去我院院办盖章，最后前往南校园研究生院学位办办理审批，提交 《</a:t>
            </a:r>
            <a:r>
              <a:rPr lang="zh-CN" altLang="en-US" sz="2800">
                <a:ea typeface="宋体" panose="02010600030101010101" pitchFamily="2" charset="-122"/>
                <a:sym typeface="+mn-ea"/>
              </a:rPr>
              <a:t>论文答辩委员会组成审核表</a:t>
            </a:r>
            <a:r>
              <a:rPr lang="zh-CN" altLang="en-US" sz="2800">
                <a:ea typeface="宋体" panose="02010600030101010101" pitchFamily="2" charset="-122"/>
              </a:rPr>
              <a:t>》、</a:t>
            </a:r>
            <a:r>
              <a:rPr lang="zh-CN" altLang="en-US" sz="2800">
                <a:solidFill>
                  <a:schemeClr val="accent2"/>
                </a:solidFill>
                <a:ea typeface="宋体" panose="02010600030101010101" pitchFamily="2" charset="-122"/>
              </a:rPr>
              <a:t>《</a:t>
            </a:r>
            <a:r>
              <a:rPr lang="zh-CN" altLang="en-US" sz="2800" dirty="0">
                <a:solidFill>
                  <a:schemeClr val="accent2"/>
                </a:solidFill>
                <a:sym typeface="+mn-ea"/>
              </a:rPr>
              <a:t>学位论文修改对照表》（答辩）等，领取档案袋、答辩委员聘书。</a:t>
            </a:r>
            <a:endParaRPr lang="zh-CN" altLang="en-US" sz="2800" dirty="0">
              <a:solidFill>
                <a:schemeClr val="accent2"/>
              </a:solidFill>
              <a:sym typeface="+mn-ea"/>
            </a:endParaRPr>
          </a:p>
          <a:p>
            <a:r>
              <a:rPr lang="zh-CN" altLang="en-US" sz="2800" b="1" dirty="0">
                <a:solidFill>
                  <a:schemeClr val="accent2"/>
                </a:solidFill>
                <a:sym typeface="+mn-ea"/>
              </a:rPr>
              <a:t>     </a:t>
            </a:r>
            <a:r>
              <a:rPr lang="zh-CN" altLang="en-US" sz="2800" b="1" u="sng" dirty="0">
                <a:solidFill>
                  <a:schemeClr val="accent2"/>
                </a:solidFill>
                <a:sym typeface="+mn-ea"/>
              </a:rPr>
              <a:t>未经答辩前备案，不得正式答辩</a:t>
            </a:r>
            <a:endParaRPr lang="zh-CN" altLang="en-US" sz="2800" b="1" u="sng" dirty="0">
              <a:solidFill>
                <a:schemeClr val="accent2"/>
              </a:solidFill>
              <a:sym typeface="+mn-ea"/>
            </a:endParaRPr>
          </a:p>
          <a:p>
            <a:r>
              <a:rPr lang="zh-CN" altLang="en-US" sz="2800" b="1" u="sng" dirty="0">
                <a:solidFill>
                  <a:schemeClr val="accent2"/>
                </a:solidFill>
                <a:sym typeface="+mn-ea"/>
              </a:rPr>
              <a:t>    </a:t>
            </a:r>
            <a:endParaRPr lang="zh-CN" altLang="en-US" sz="2800" b="1" u="sng" dirty="0">
              <a:solidFill>
                <a:schemeClr val="accent2"/>
              </a:solidFill>
              <a:sym typeface="+mn-ea"/>
            </a:endParaRPr>
          </a:p>
          <a:p>
            <a:pPr marL="0" indent="0">
              <a:buNone/>
            </a:pPr>
            <a:r>
              <a:rPr lang="zh-CN" altLang="en-US" sz="2800">
                <a:ea typeface="宋体" panose="02010600030101010101" pitchFamily="2" charset="-122"/>
              </a:rPr>
              <a:t>  </a:t>
            </a:r>
            <a:endParaRPr lang="en-US" altLang="zh-CN" sz="2800">
              <a:ea typeface="宋体" panose="02010600030101010101" pitchFamily="2" charset="-122"/>
            </a:endParaRPr>
          </a:p>
        </p:txBody>
      </p:sp>
    </p:spTree>
  </p:cSld>
  <p:clrMapOvr>
    <a:masterClrMapping/>
  </p:clrMapOvr>
  <p:transition spd="med">
    <p:cover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4930" name="Rectangle 2"/>
          <p:cNvSpPr>
            <a:spLocks noGrp="1" noChangeArrowheads="1"/>
          </p:cNvSpPr>
          <p:nvPr>
            <p:ph type="title"/>
          </p:nvPr>
        </p:nvSpPr>
        <p:spPr>
          <a:xfrm>
            <a:off x="1346200" y="493395"/>
            <a:ext cx="6096000" cy="914400"/>
          </a:xfrm>
        </p:spPr>
        <p:txBody>
          <a:bodyPr/>
          <a:lstStyle/>
          <a:p>
            <a:r>
              <a:rPr lang="zh-CN" altLang="en-US" sz="3600" dirty="0">
                <a:solidFill>
                  <a:schemeClr val="accent2"/>
                </a:solidFill>
                <a:ea typeface="黑体" panose="02010609060101010101" pitchFamily="49" charset="-122"/>
              </a:rPr>
              <a:t>七、举行论文答辩</a:t>
            </a:r>
            <a:r>
              <a:rPr lang="zh-CN" altLang="en-US" sz="3600" dirty="0" smtClean="0">
                <a:solidFill>
                  <a:schemeClr val="accent2"/>
                </a:solidFill>
                <a:ea typeface="黑体" panose="02010609060101010101" pitchFamily="49" charset="-122"/>
              </a:rPr>
              <a:t>会</a:t>
            </a:r>
            <a:br>
              <a:rPr lang="zh-CN" altLang="en-US" sz="3600" dirty="0" smtClean="0">
                <a:solidFill>
                  <a:schemeClr val="accent2"/>
                </a:solidFill>
                <a:ea typeface="黑体" panose="02010609060101010101" pitchFamily="49" charset="-122"/>
              </a:rPr>
            </a:br>
            <a:endParaRPr lang="zh-CN" altLang="en-US" sz="3600" dirty="0">
              <a:solidFill>
                <a:schemeClr val="accent2"/>
              </a:solidFill>
              <a:ea typeface="黑体" panose="02010609060101010101" pitchFamily="49" charset="-122"/>
            </a:endParaRPr>
          </a:p>
        </p:txBody>
      </p:sp>
      <p:sp>
        <p:nvSpPr>
          <p:cNvPr id="764931" name="Rectangle 3"/>
          <p:cNvSpPr>
            <a:spLocks noGrp="1" noChangeArrowheads="1"/>
          </p:cNvSpPr>
          <p:nvPr>
            <p:ph idx="1"/>
          </p:nvPr>
        </p:nvSpPr>
        <p:spPr>
          <a:xfrm>
            <a:off x="656590" y="898525"/>
            <a:ext cx="7830185" cy="4781550"/>
          </a:xfrm>
        </p:spPr>
        <p:txBody>
          <a:bodyPr/>
          <a:lstStyle/>
          <a:p>
            <a:pPr>
              <a:lnSpc>
                <a:spcPct val="80000"/>
              </a:lnSpc>
            </a:pPr>
            <a:r>
              <a:rPr lang="zh-CN" altLang="en-US" sz="2000" b="1" dirty="0">
                <a:solidFill>
                  <a:srgbClr val="FF0000"/>
                </a:solidFill>
              </a:rPr>
              <a:t>答辩会应全程录音、录像。</a:t>
            </a:r>
            <a:endParaRPr lang="zh-CN" altLang="en-US" sz="2000" b="1" dirty="0">
              <a:solidFill>
                <a:srgbClr val="FF0000"/>
              </a:solidFill>
            </a:endParaRPr>
          </a:p>
          <a:p>
            <a:pPr>
              <a:lnSpc>
                <a:spcPct val="80000"/>
              </a:lnSpc>
            </a:pPr>
            <a:r>
              <a:rPr lang="zh-CN" altLang="en-US" sz="2000" dirty="0"/>
              <a:t>答辩委员专业领域要求：本学科和相关学科专家</a:t>
            </a:r>
            <a:endParaRPr lang="zh-CN" altLang="en-US" sz="2000" dirty="0"/>
          </a:p>
          <a:p>
            <a:pPr>
              <a:lnSpc>
                <a:spcPct val="80000"/>
              </a:lnSpc>
            </a:pPr>
            <a:r>
              <a:rPr lang="zh-CN" altLang="en-US" sz="2000" dirty="0">
                <a:solidFill>
                  <a:srgbClr val="FF0000"/>
                </a:solidFill>
              </a:rPr>
              <a:t>答辩主席要求：校内 在岗 专家</a:t>
            </a:r>
            <a:endParaRPr lang="zh-CN" altLang="en-US" sz="2000" dirty="0">
              <a:solidFill>
                <a:srgbClr val="FF0000"/>
              </a:solidFill>
            </a:endParaRPr>
          </a:p>
          <a:p>
            <a:pPr>
              <a:lnSpc>
                <a:spcPct val="80000"/>
              </a:lnSpc>
            </a:pPr>
            <a:r>
              <a:rPr lang="zh-CN" altLang="en-US" sz="2000" dirty="0"/>
              <a:t>硕士</a:t>
            </a:r>
            <a:r>
              <a:rPr lang="en-US" altLang="zh-CN" sz="2000" dirty="0">
                <a:solidFill>
                  <a:srgbClr val="C00000"/>
                </a:solidFill>
              </a:rPr>
              <a:t>3-5</a:t>
            </a:r>
            <a:r>
              <a:rPr lang="zh-CN" altLang="en-US" sz="2000" dirty="0" smtClean="0"/>
              <a:t>人（含主席），</a:t>
            </a:r>
            <a:r>
              <a:rPr lang="zh-CN" altLang="en-US" sz="2000" dirty="0"/>
              <a:t>其中</a:t>
            </a:r>
            <a:r>
              <a:rPr lang="zh-CN" altLang="en-US" sz="2000" b="1" dirty="0">
                <a:solidFill>
                  <a:srgbClr val="C00000"/>
                </a:solidFill>
              </a:rPr>
              <a:t>外单位</a:t>
            </a:r>
            <a:r>
              <a:rPr lang="en-US" altLang="zh-CN" sz="2000" b="1" dirty="0">
                <a:solidFill>
                  <a:srgbClr val="C00000"/>
                </a:solidFill>
              </a:rPr>
              <a:t>1-2</a:t>
            </a:r>
            <a:r>
              <a:rPr lang="zh-CN" altLang="en-US" sz="2000" b="1" dirty="0">
                <a:solidFill>
                  <a:srgbClr val="C00000"/>
                </a:solidFill>
              </a:rPr>
              <a:t>人，</a:t>
            </a:r>
            <a:r>
              <a:rPr lang="zh-CN" altLang="en-US" sz="2000" dirty="0"/>
              <a:t>主席是硕导或博导</a:t>
            </a:r>
            <a:r>
              <a:rPr lang="zh-CN" altLang="en-US" sz="2000" dirty="0" smtClean="0"/>
              <a:t>，答辩委员副高及以上职称，研</a:t>
            </a:r>
            <a:r>
              <a:rPr lang="zh-CN" altLang="en-US" sz="2000" dirty="0"/>
              <a:t>究生科批准</a:t>
            </a:r>
            <a:endParaRPr lang="zh-CN" altLang="en-US" sz="2000" dirty="0"/>
          </a:p>
          <a:p>
            <a:pPr>
              <a:lnSpc>
                <a:spcPct val="80000"/>
              </a:lnSpc>
            </a:pPr>
            <a:r>
              <a:rPr lang="zh-CN" altLang="en-US" sz="2000" dirty="0"/>
              <a:t>同等学力硕士</a:t>
            </a:r>
            <a:r>
              <a:rPr lang="en-US" altLang="zh-CN" sz="2000" dirty="0">
                <a:solidFill>
                  <a:srgbClr val="C00000"/>
                </a:solidFill>
              </a:rPr>
              <a:t>5</a:t>
            </a:r>
            <a:r>
              <a:rPr lang="zh-CN" altLang="en-US" sz="2000" dirty="0" smtClean="0"/>
              <a:t>人（含主席）</a:t>
            </a:r>
            <a:r>
              <a:rPr lang="zh-CN" altLang="en-US" sz="2000" dirty="0" smtClean="0">
                <a:solidFill>
                  <a:schemeClr val="tx1"/>
                </a:solidFill>
              </a:rPr>
              <a:t>，</a:t>
            </a:r>
            <a:r>
              <a:rPr lang="zh-CN" altLang="en-US" sz="2000" dirty="0">
                <a:solidFill>
                  <a:schemeClr val="tx1"/>
                </a:solidFill>
              </a:rPr>
              <a:t>其中</a:t>
            </a:r>
            <a:r>
              <a:rPr lang="zh-CN" altLang="en-US" sz="2000" b="1" dirty="0">
                <a:solidFill>
                  <a:srgbClr val="C00000"/>
                </a:solidFill>
              </a:rPr>
              <a:t>外校</a:t>
            </a:r>
            <a:r>
              <a:rPr lang="en-US" altLang="zh-CN" sz="2000" b="1" dirty="0">
                <a:solidFill>
                  <a:srgbClr val="C00000"/>
                </a:solidFill>
              </a:rPr>
              <a:t>1-2</a:t>
            </a:r>
            <a:r>
              <a:rPr lang="zh-CN" altLang="en-US" sz="2000" b="1" dirty="0">
                <a:solidFill>
                  <a:srgbClr val="C00000"/>
                </a:solidFill>
              </a:rPr>
              <a:t>人（含第三单位</a:t>
            </a:r>
            <a:r>
              <a:rPr lang="en-US" altLang="zh-CN" sz="2000" b="1" dirty="0">
                <a:solidFill>
                  <a:srgbClr val="C00000"/>
                </a:solidFill>
              </a:rPr>
              <a:t>1</a:t>
            </a:r>
            <a:r>
              <a:rPr lang="zh-CN" altLang="en-US" sz="2000" b="1" dirty="0">
                <a:solidFill>
                  <a:srgbClr val="C00000"/>
                </a:solidFill>
              </a:rPr>
              <a:t>人），</a:t>
            </a:r>
            <a:r>
              <a:rPr lang="zh-CN" altLang="en-US" sz="2000" dirty="0"/>
              <a:t>主席是临床医学硕导或博导，</a:t>
            </a:r>
            <a:r>
              <a:rPr lang="zh-CN" altLang="en-US" sz="2000" dirty="0" smtClean="0">
                <a:sym typeface="+mn-ea"/>
              </a:rPr>
              <a:t>答辩委员临床医学副高及以上职称，</a:t>
            </a:r>
            <a:r>
              <a:rPr lang="zh-CN" altLang="en-US" sz="2000" dirty="0"/>
              <a:t>学位办审批</a:t>
            </a:r>
            <a:endParaRPr lang="zh-CN" altLang="en-US" sz="2000" dirty="0"/>
          </a:p>
          <a:p>
            <a:pPr>
              <a:lnSpc>
                <a:spcPct val="80000"/>
              </a:lnSpc>
            </a:pPr>
            <a:r>
              <a:rPr lang="zh-CN" altLang="en-US" sz="2000" dirty="0"/>
              <a:t>博士</a:t>
            </a:r>
            <a:r>
              <a:rPr lang="en-US" altLang="zh-CN" sz="2000" dirty="0">
                <a:solidFill>
                  <a:srgbClr val="C00000"/>
                </a:solidFill>
              </a:rPr>
              <a:t>5-7</a:t>
            </a:r>
            <a:r>
              <a:rPr lang="zh-CN" altLang="en-US" sz="2000" dirty="0" smtClean="0"/>
              <a:t>人（含主席），</a:t>
            </a:r>
            <a:r>
              <a:rPr lang="zh-CN" altLang="en-US" sz="2000" dirty="0"/>
              <a:t>其中</a:t>
            </a:r>
            <a:r>
              <a:rPr lang="zh-CN" altLang="en-US" sz="2000" b="1" dirty="0">
                <a:solidFill>
                  <a:srgbClr val="C00000"/>
                </a:solidFill>
              </a:rPr>
              <a:t>外校</a:t>
            </a:r>
            <a:r>
              <a:rPr lang="en-US" altLang="zh-CN" sz="2000" b="1" dirty="0">
                <a:solidFill>
                  <a:srgbClr val="C00000"/>
                </a:solidFill>
              </a:rPr>
              <a:t>2-3</a:t>
            </a:r>
            <a:r>
              <a:rPr lang="zh-CN" altLang="en-US" sz="2000" b="1" dirty="0" smtClean="0">
                <a:solidFill>
                  <a:srgbClr val="C00000"/>
                </a:solidFill>
              </a:rPr>
              <a:t>人（注意外校专家要求），</a:t>
            </a:r>
            <a:r>
              <a:rPr lang="zh-CN" altLang="en-US" sz="2000" dirty="0"/>
              <a:t>主席是博导</a:t>
            </a:r>
            <a:r>
              <a:rPr lang="zh-CN" altLang="en-US" sz="2000" dirty="0" smtClean="0"/>
              <a:t>，答辩委员正高或博导，</a:t>
            </a:r>
            <a:r>
              <a:rPr lang="zh-CN" altLang="en-US" sz="2000" b="1" dirty="0" smtClean="0">
                <a:solidFill>
                  <a:srgbClr val="C00000"/>
                </a:solidFill>
              </a:rPr>
              <a:t>学</a:t>
            </a:r>
            <a:r>
              <a:rPr lang="zh-CN" altLang="en-US" sz="2000" b="1" dirty="0">
                <a:solidFill>
                  <a:srgbClr val="C00000"/>
                </a:solidFill>
              </a:rPr>
              <a:t>位办审批（不能临时更换</a:t>
            </a:r>
            <a:r>
              <a:rPr lang="zh-CN" altLang="en-US" sz="2000" b="1" dirty="0" smtClean="0">
                <a:solidFill>
                  <a:srgbClr val="C00000"/>
                </a:solidFill>
              </a:rPr>
              <a:t>）</a:t>
            </a:r>
            <a:endParaRPr lang="zh-CN" altLang="en-US" sz="2000" b="1" dirty="0" smtClean="0">
              <a:solidFill>
                <a:srgbClr val="C00000"/>
              </a:solidFill>
            </a:endParaRPr>
          </a:p>
          <a:p>
            <a:pPr marL="0" indent="0">
              <a:lnSpc>
                <a:spcPct val="80000"/>
              </a:lnSpc>
              <a:buNone/>
            </a:pPr>
            <a:r>
              <a:rPr lang="zh-CN" altLang="en-US" sz="2000" b="1" dirty="0" smtClean="0">
                <a:solidFill>
                  <a:srgbClr val="C00000"/>
                </a:solidFill>
              </a:rPr>
              <a:t>   其中临床型博士要求主席为临床医学博导，委员要求临床医学主</a:t>
            </a:r>
            <a:r>
              <a:rPr lang="en-US" altLang="zh-CN" sz="2000" b="1" dirty="0" smtClean="0">
                <a:solidFill>
                  <a:srgbClr val="C00000"/>
                </a:solidFill>
              </a:rPr>
              <a:t>  </a:t>
            </a:r>
            <a:r>
              <a:rPr lang="zh-CN" altLang="en-US" sz="2000" b="1" dirty="0" smtClean="0">
                <a:solidFill>
                  <a:srgbClr val="C00000"/>
                </a:solidFill>
              </a:rPr>
              <a:t>任医师（研究员系列不行）</a:t>
            </a:r>
            <a:endParaRPr lang="zh-CN" altLang="en-US" sz="2000" b="1" dirty="0" smtClean="0">
              <a:solidFill>
                <a:srgbClr val="C00000"/>
              </a:solidFill>
            </a:endParaRPr>
          </a:p>
          <a:p>
            <a:pPr>
              <a:lnSpc>
                <a:spcPct val="80000"/>
              </a:lnSpc>
            </a:pPr>
            <a:r>
              <a:rPr lang="zh-CN" altLang="en-US" sz="2000" b="1" dirty="0">
                <a:solidFill>
                  <a:schemeClr val="tx1"/>
                </a:solidFill>
              </a:rPr>
              <a:t>同等学力博士</a:t>
            </a:r>
            <a:r>
              <a:rPr lang="en-US" altLang="zh-CN" sz="2000" b="1" dirty="0">
                <a:solidFill>
                  <a:schemeClr val="tx2"/>
                </a:solidFill>
              </a:rPr>
              <a:t>7</a:t>
            </a:r>
            <a:r>
              <a:rPr lang="zh-CN" altLang="en-US" sz="2000" b="1" dirty="0">
                <a:solidFill>
                  <a:schemeClr val="tx1"/>
                </a:solidFill>
                <a:ea typeface="宋体" panose="02010600030101010101" pitchFamily="2" charset="-122"/>
              </a:rPr>
              <a:t>人（含主席），主席是临床医学博导，其他委员是临床医学主任医师职称。其中</a:t>
            </a:r>
            <a:r>
              <a:rPr lang="zh-CN" altLang="en-US" sz="2000" b="1" dirty="0">
                <a:solidFill>
                  <a:schemeClr val="tx2"/>
                </a:solidFill>
                <a:ea typeface="宋体" panose="02010600030101010101" pitchFamily="2" charset="-122"/>
              </a:rPr>
              <a:t>外校</a:t>
            </a:r>
            <a:r>
              <a:rPr lang="en-US" altLang="zh-CN" sz="2000" b="1" dirty="0">
                <a:solidFill>
                  <a:schemeClr val="tx2"/>
                </a:solidFill>
                <a:ea typeface="宋体" panose="02010600030101010101" pitchFamily="2" charset="-122"/>
              </a:rPr>
              <a:t>2—3</a:t>
            </a:r>
            <a:r>
              <a:rPr lang="zh-CN" altLang="en-US" sz="2000" b="1" dirty="0">
                <a:solidFill>
                  <a:schemeClr val="tx2"/>
                </a:solidFill>
                <a:ea typeface="宋体" panose="02010600030101010101" pitchFamily="2" charset="-122"/>
              </a:rPr>
              <a:t>人</a:t>
            </a:r>
            <a:r>
              <a:rPr lang="zh-CN" altLang="en-US" sz="2000" b="1" dirty="0">
                <a:solidFill>
                  <a:schemeClr val="tx1"/>
                </a:solidFill>
                <a:ea typeface="宋体" panose="02010600030101010101" pitchFamily="2" charset="-122"/>
              </a:rPr>
              <a:t>，其他同普通博士。</a:t>
            </a:r>
            <a:endParaRPr lang="zh-CN" altLang="en-US" sz="2000" b="1" dirty="0">
              <a:solidFill>
                <a:schemeClr val="tx1"/>
              </a:solidFill>
            </a:endParaRPr>
          </a:p>
          <a:p>
            <a:pPr>
              <a:lnSpc>
                <a:spcPct val="80000"/>
              </a:lnSpc>
            </a:pPr>
            <a:r>
              <a:rPr lang="zh-CN" altLang="en-US" sz="2000" b="1" dirty="0">
                <a:solidFill>
                  <a:srgbClr val="C00000"/>
                </a:solidFill>
              </a:rPr>
              <a:t>人数是法定范围，无单双数区别，意外情况换人是需要重新审批，三类人员答辩委员人数要求不同</a:t>
            </a:r>
            <a:endParaRPr lang="zh-CN" altLang="en-US" sz="2000" b="1" dirty="0">
              <a:solidFill>
                <a:srgbClr val="C00000"/>
              </a:solidFill>
            </a:endParaRPr>
          </a:p>
          <a:p>
            <a:pPr>
              <a:lnSpc>
                <a:spcPct val="80000"/>
              </a:lnSpc>
            </a:pPr>
            <a:r>
              <a:rPr lang="zh-CN" altLang="en-US" sz="2000" b="1" dirty="0">
                <a:solidFill>
                  <a:srgbClr val="C00000"/>
                </a:solidFill>
              </a:rPr>
              <a:t>外校、外院的定义</a:t>
            </a:r>
            <a:endParaRPr lang="zh-CN" altLang="en-US" sz="2000" b="1" dirty="0">
              <a:solidFill>
                <a:srgbClr val="C00000"/>
              </a:solidFill>
            </a:endParaRPr>
          </a:p>
        </p:txBody>
      </p:sp>
    </p:spTree>
  </p:cSld>
  <p:clrMapOvr>
    <a:masterClrMapping/>
  </p:clrMapOvr>
  <p:transition spd="med"/>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685800"/>
            <a:ext cx="6870700" cy="152400"/>
          </a:xfrm>
        </p:spPr>
        <p:txBody>
          <a:bodyPr/>
          <a:lstStyle/>
          <a:p>
            <a:endParaRPr lang="zh-CN" altLang="en-US" dirty="0"/>
          </a:p>
        </p:txBody>
      </p:sp>
      <p:sp>
        <p:nvSpPr>
          <p:cNvPr id="3" name="内容占位符 2"/>
          <p:cNvSpPr>
            <a:spLocks noGrp="1"/>
          </p:cNvSpPr>
          <p:nvPr>
            <p:ph idx="1"/>
          </p:nvPr>
        </p:nvSpPr>
        <p:spPr>
          <a:xfrm>
            <a:off x="723900" y="204470"/>
            <a:ext cx="7866380" cy="5788025"/>
          </a:xfrm>
        </p:spPr>
        <p:txBody>
          <a:bodyPr/>
          <a:lstStyle/>
          <a:p>
            <a:pPr>
              <a:buNone/>
            </a:pPr>
            <a:r>
              <a:rPr lang="zh-CN" altLang="en-US" dirty="0" smtClean="0"/>
              <a:t>   </a:t>
            </a:r>
            <a:r>
              <a:rPr lang="zh-CN" altLang="en-US" b="1" dirty="0" smtClean="0">
                <a:latin typeface="微软雅黑" panose="020B0503020204020204" charset="-122"/>
                <a:ea typeface="微软雅黑" panose="020B0503020204020204" charset="-122"/>
              </a:rPr>
              <a:t>博士答辩会中关于外校专家的要求：</a:t>
            </a:r>
            <a:endParaRPr lang="en-US" altLang="zh-CN" b="1" dirty="0" smtClean="0">
              <a:latin typeface="微软雅黑" panose="020B0503020204020204" charset="-122"/>
              <a:ea typeface="微软雅黑" panose="020B0503020204020204" charset="-122"/>
            </a:endParaRPr>
          </a:p>
          <a:p>
            <a:r>
              <a:rPr lang="zh-CN" altLang="en-US" sz="2000" dirty="0" smtClean="0"/>
              <a:t>要求原则上从两院院士、长江学者（含青年长江学者）、国家杰出青年科学基金获得者（含“优秀青年基金”获得者）、“千人计划”入选者（含“青年千人计划”入选者）、“万人计划”入选者等高水平专家及国内高水平大学和学科（即“双一流”</a:t>
            </a:r>
            <a:r>
              <a:rPr lang="en-US" altLang="zh-CN" sz="2000" dirty="0" smtClean="0"/>
              <a:t>A</a:t>
            </a:r>
            <a:r>
              <a:rPr lang="zh-CN" altLang="en-US" sz="2000" dirty="0" smtClean="0"/>
              <a:t>类建设大学、原“</a:t>
            </a:r>
            <a:r>
              <a:rPr lang="en-US" altLang="zh-CN" sz="2000" dirty="0" smtClean="0"/>
              <a:t>985”</a:t>
            </a:r>
            <a:r>
              <a:rPr lang="zh-CN" altLang="en-US" sz="2000" dirty="0" smtClean="0"/>
              <a:t>大学、“双一流”建设学科及第四轮学科评估排名</a:t>
            </a:r>
            <a:r>
              <a:rPr lang="en-US" altLang="zh-CN" sz="2000" dirty="0" smtClean="0"/>
              <a:t>A</a:t>
            </a:r>
            <a:r>
              <a:rPr lang="zh-CN" altLang="en-US" sz="2000" dirty="0" smtClean="0"/>
              <a:t>类学科等，详见附件一）的博士生导师或具有正高级职称的专家中聘请。对于少数不能完全按以上要求聘请校外答辩委员的单位或学科，聘请要求可放宽至从第四轮学科评估排名</a:t>
            </a:r>
            <a:r>
              <a:rPr lang="en-US" altLang="zh-CN" sz="2000" dirty="0" smtClean="0"/>
              <a:t>B+</a:t>
            </a:r>
            <a:r>
              <a:rPr lang="zh-CN" altLang="en-US" sz="2000" dirty="0" smtClean="0"/>
              <a:t>类学科及</a:t>
            </a:r>
            <a:r>
              <a:rPr lang="zh-CN" altLang="en-US" sz="2000" b="1" dirty="0" smtClean="0"/>
              <a:t>国家临床重点专科</a:t>
            </a:r>
            <a:r>
              <a:rPr lang="zh-CN" altLang="en-US" sz="2000" dirty="0" smtClean="0"/>
              <a:t>的博导中聘请。</a:t>
            </a:r>
            <a:endParaRPr lang="en-US" altLang="zh-CN" sz="2000" dirty="0" smtClean="0"/>
          </a:p>
          <a:p>
            <a:r>
              <a:rPr lang="en-US" altLang="zh-CN" sz="2000" dirty="0" smtClean="0"/>
              <a:t>可聘请南方医科大学的</a:t>
            </a:r>
            <a:r>
              <a:rPr lang="zh-CN" altLang="en-US" sz="2000" dirty="0" smtClean="0">
                <a:ea typeface="宋体" panose="02010600030101010101" pitchFamily="2" charset="-122"/>
              </a:rPr>
              <a:t>正高</a:t>
            </a:r>
            <a:r>
              <a:rPr lang="en-US" altLang="zh-CN" sz="2000" dirty="0" smtClean="0"/>
              <a:t>或博导,不允许聘请华南理工大学附属的省医、广州市一医院非国家临床重点专科的专家。</a:t>
            </a:r>
            <a:endParaRPr lang="en-US" altLang="zh-CN" sz="2000" dirty="0" smtClean="0"/>
          </a:p>
          <a:p>
            <a:r>
              <a:rPr lang="zh-CN" altLang="en-US" sz="2000" dirty="0" smtClean="0">
                <a:ea typeface="宋体" panose="02010600030101010101" pitchFamily="2" charset="-122"/>
              </a:rPr>
              <a:t>广州医科大学的临床医学专业已被评定为</a:t>
            </a:r>
            <a:r>
              <a:rPr lang="en-US" altLang="zh-CN" sz="2000" dirty="0" smtClean="0">
                <a:ea typeface="宋体" panose="02010600030101010101" pitchFamily="2" charset="-122"/>
              </a:rPr>
              <a:t>“</a:t>
            </a:r>
            <a:r>
              <a:rPr lang="zh-CN" altLang="en-US" sz="2000" dirty="0" smtClean="0">
                <a:ea typeface="宋体" panose="02010600030101010101" pitchFamily="2" charset="-122"/>
              </a:rPr>
              <a:t>双一流</a:t>
            </a:r>
            <a:r>
              <a:rPr lang="en-US" altLang="zh-CN" sz="2000" dirty="0" smtClean="0">
                <a:ea typeface="宋体" panose="02010600030101010101" pitchFamily="2" charset="-122"/>
              </a:rPr>
              <a:t>”</a:t>
            </a:r>
            <a:r>
              <a:rPr lang="zh-CN" altLang="en-US" sz="2000" dirty="0" smtClean="0">
                <a:ea typeface="宋体" panose="02010600030101010101" pitchFamily="2" charset="-122"/>
              </a:rPr>
              <a:t>学科，可聘请其正高或博导作为委员。</a:t>
            </a:r>
            <a:endParaRPr lang="en-US" altLang="zh-CN" sz="2000" dirty="0" smtClean="0"/>
          </a:p>
          <a:p>
            <a:r>
              <a:rPr lang="zh-CN" altLang="en-US" sz="2000" dirty="0" smtClean="0">
                <a:hlinkClick r:id="rId1" action="ppaction://hlinkfile"/>
              </a:rPr>
              <a:t>附件一：双一流</a:t>
            </a:r>
            <a:r>
              <a:rPr lang="en-US" altLang="zh-CN" sz="2000" dirty="0" smtClean="0">
                <a:hlinkClick r:id="rId1" action="ppaction://hlinkfile"/>
              </a:rPr>
              <a:t>A</a:t>
            </a:r>
            <a:r>
              <a:rPr lang="zh-CN" altLang="en-US" sz="2000" dirty="0" smtClean="0">
                <a:hlinkClick r:id="rId1" action="ppaction://hlinkfile"/>
              </a:rPr>
              <a:t>类高校、原</a:t>
            </a:r>
            <a:r>
              <a:rPr lang="en-US" altLang="zh-CN" sz="2000" dirty="0" smtClean="0">
                <a:hlinkClick r:id="rId1" action="ppaction://hlinkfile"/>
              </a:rPr>
              <a:t>985</a:t>
            </a:r>
            <a:r>
              <a:rPr lang="zh-CN" altLang="en-US" sz="2000" dirty="0" smtClean="0">
                <a:hlinkClick r:id="rId1" action="ppaction://hlinkfile"/>
              </a:rPr>
              <a:t>高校、双一流学科、第四轮学科评估名单</a:t>
            </a:r>
            <a:r>
              <a:rPr lang="en-US" altLang="zh-CN" sz="2000" dirty="0" smtClean="0">
                <a:hlinkClick r:id="rId1" action="ppaction://hlinkfile"/>
              </a:rPr>
              <a:t>.</a:t>
            </a:r>
            <a:r>
              <a:rPr lang="en-US" altLang="zh-CN" sz="2000" dirty="0" err="1" smtClean="0">
                <a:hlinkClick r:id="rId1" action="ppaction://hlinkfile"/>
              </a:rPr>
              <a:t>docx</a:t>
            </a:r>
            <a:endParaRPr lang="en-US" altLang="zh-CN" sz="2000" dirty="0" err="1" smtClean="0">
              <a:hlinkClick r:id="rId1" action="ppaction://hlinkfile"/>
            </a:endParaRPr>
          </a:p>
        </p:txBody>
      </p:sp>
    </p:spTree>
  </p:cSld>
  <p:clrMapOvr>
    <a:masterClrMapping/>
  </p:clrMapOvr>
  <p:transition spd="med">
    <p:cover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6978" name="Rectangle 2"/>
          <p:cNvSpPr>
            <a:spLocks noGrp="1" noChangeArrowheads="1"/>
          </p:cNvSpPr>
          <p:nvPr>
            <p:ph type="title"/>
          </p:nvPr>
        </p:nvSpPr>
        <p:spPr>
          <a:xfrm>
            <a:off x="118745" y="0"/>
            <a:ext cx="8229600" cy="863600"/>
          </a:xfrm>
        </p:spPr>
        <p:txBody>
          <a:bodyPr/>
          <a:lstStyle/>
          <a:p>
            <a:r>
              <a:rPr lang="zh-CN" altLang="en-US" sz="4000" dirty="0">
                <a:solidFill>
                  <a:schemeClr val="accent2"/>
                </a:solidFill>
                <a:ea typeface="黑体" panose="02010609060101010101" pitchFamily="49" charset="-122"/>
              </a:rPr>
              <a:t>七、论文答辩会</a:t>
            </a:r>
            <a:endParaRPr lang="zh-CN" altLang="en-US" sz="4000" dirty="0">
              <a:solidFill>
                <a:schemeClr val="accent2"/>
              </a:solidFill>
              <a:ea typeface="黑体" panose="02010609060101010101" pitchFamily="49" charset="-122"/>
            </a:endParaRPr>
          </a:p>
        </p:txBody>
      </p:sp>
      <p:sp>
        <p:nvSpPr>
          <p:cNvPr id="766979" name="Rectangle 3"/>
          <p:cNvSpPr>
            <a:spLocks noGrp="1" noChangeArrowheads="1"/>
          </p:cNvSpPr>
          <p:nvPr>
            <p:ph idx="1"/>
          </p:nvPr>
        </p:nvSpPr>
        <p:spPr>
          <a:xfrm>
            <a:off x="593090" y="133985"/>
            <a:ext cx="7827010" cy="6115050"/>
          </a:xfrm>
        </p:spPr>
        <p:txBody>
          <a:bodyPr/>
          <a:lstStyle/>
          <a:p>
            <a:pPr>
              <a:lnSpc>
                <a:spcPct val="80000"/>
              </a:lnSpc>
            </a:pPr>
            <a:endParaRPr lang="en-US" altLang="zh-CN" sz="2800" dirty="0" smtClean="0"/>
          </a:p>
          <a:p>
            <a:pPr marL="0" indent="0">
              <a:lnSpc>
                <a:spcPct val="80000"/>
              </a:lnSpc>
              <a:buNone/>
            </a:pPr>
            <a:endParaRPr lang="en-US" altLang="zh-CN" sz="1800" dirty="0" smtClean="0"/>
          </a:p>
          <a:p>
            <a:pPr marL="0" indent="0">
              <a:lnSpc>
                <a:spcPct val="80000"/>
              </a:lnSpc>
              <a:buNone/>
            </a:pPr>
            <a:endParaRPr lang="en-US" altLang="zh-CN" sz="1800" dirty="0" smtClean="0"/>
          </a:p>
          <a:p>
            <a:pPr marL="0" indent="0">
              <a:lnSpc>
                <a:spcPct val="80000"/>
              </a:lnSpc>
              <a:buNone/>
            </a:pPr>
            <a:r>
              <a:rPr lang="en-US" altLang="zh-CN" sz="1800" dirty="0" smtClean="0"/>
              <a:t>1.  </a:t>
            </a:r>
            <a:r>
              <a:rPr lang="zh-CN" altLang="en-US" sz="1800" dirty="0" smtClean="0"/>
              <a:t>评</a:t>
            </a:r>
            <a:r>
              <a:rPr lang="zh-CN" altLang="en-US" sz="1800" dirty="0"/>
              <a:t>阅结果收齐、到会委员人数与构成符合规定</a:t>
            </a:r>
            <a:r>
              <a:rPr lang="en-US" altLang="zh-CN" sz="1800" dirty="0"/>
              <a:t>(</a:t>
            </a:r>
            <a:r>
              <a:rPr lang="zh-CN" altLang="en-US" sz="1800" dirty="0">
                <a:solidFill>
                  <a:srgbClr val="C00000"/>
                </a:solidFill>
              </a:rPr>
              <a:t>评阅书不齐或委员不合要求则改期、否则答辩</a:t>
            </a:r>
            <a:r>
              <a:rPr lang="zh-CN" altLang="en-US" sz="1800" dirty="0" smtClean="0">
                <a:solidFill>
                  <a:srgbClr val="C00000"/>
                </a:solidFill>
              </a:rPr>
              <a:t>无效</a:t>
            </a:r>
            <a:r>
              <a:rPr lang="en-US" altLang="zh-CN" sz="1800" dirty="0" smtClean="0"/>
              <a:t>)</a:t>
            </a:r>
            <a:endParaRPr lang="en-US" altLang="zh-CN" sz="1800" dirty="0" smtClean="0"/>
          </a:p>
          <a:p>
            <a:pPr marL="0" indent="0">
              <a:lnSpc>
                <a:spcPct val="80000"/>
              </a:lnSpc>
              <a:buNone/>
            </a:pPr>
            <a:r>
              <a:rPr lang="en-US" altLang="zh-CN" sz="1800" dirty="0"/>
              <a:t>2.  </a:t>
            </a:r>
            <a:r>
              <a:rPr lang="en-US" altLang="zh-CN" sz="1800" dirty="0">
                <a:solidFill>
                  <a:srgbClr val="FF0000"/>
                </a:solidFill>
              </a:rPr>
              <a:t>在组织论文答辩会过程中，学生必须针对论文评阅书中存在的问题及修改情况逐条向答辩委员会做出说明。</a:t>
            </a:r>
            <a:endParaRPr lang="en-US" altLang="zh-CN" sz="1800" dirty="0"/>
          </a:p>
          <a:p>
            <a:pPr marL="0" indent="0">
              <a:lnSpc>
                <a:spcPct val="80000"/>
              </a:lnSpc>
              <a:buNone/>
            </a:pPr>
            <a:r>
              <a:rPr lang="en-US" altLang="zh-CN" sz="1800" dirty="0"/>
              <a:t>3.  </a:t>
            </a:r>
            <a:r>
              <a:rPr lang="en-US" altLang="zh-CN" sz="1800" dirty="0">
                <a:solidFill>
                  <a:srgbClr val="FF0000"/>
                </a:solidFill>
              </a:rPr>
              <a:t>对于博士、科研型硕士研究生进行学位答辩时，由答辩委员会对学生的学位论文及申请学位的学术成果进行内容审查，包括学术成果的先进性、创新性、原创性以及对学位论文的支撑关系等。</a:t>
            </a:r>
            <a:endParaRPr lang="en-US" altLang="zh-CN" sz="1800" dirty="0"/>
          </a:p>
          <a:p>
            <a:pPr marL="0" indent="0">
              <a:lnSpc>
                <a:spcPct val="80000"/>
              </a:lnSpc>
              <a:buNone/>
            </a:pPr>
            <a:r>
              <a:rPr lang="en-US" altLang="zh-CN" sz="1800" dirty="0" smtClean="0"/>
              <a:t>4.  </a:t>
            </a:r>
            <a:r>
              <a:rPr lang="zh-CN" altLang="en-US" sz="1800" dirty="0" smtClean="0">
                <a:ea typeface="宋体" panose="02010600030101010101" pitchFamily="2" charset="-122"/>
              </a:rPr>
              <a:t>符合条件的</a:t>
            </a:r>
            <a:r>
              <a:rPr lang="en-US" altLang="zh-CN" sz="1800" dirty="0" smtClean="0"/>
              <a:t>论文</a:t>
            </a:r>
            <a:r>
              <a:rPr lang="zh-CN" altLang="en-US" sz="1800" dirty="0" smtClean="0">
                <a:ea typeface="宋体" panose="02010600030101010101" pitchFamily="2" charset="-122"/>
              </a:rPr>
              <a:t>，</a:t>
            </a:r>
            <a:r>
              <a:rPr lang="en-US" altLang="zh-CN" sz="1800" dirty="0" smtClean="0"/>
              <a:t>答辩还需作出是否推荐为“中山大学优秀博士（硕士）学位论文”的决议</a:t>
            </a:r>
            <a:r>
              <a:rPr lang="zh-CN" altLang="en-US" sz="1800" dirty="0" smtClean="0">
                <a:ea typeface="宋体" panose="02010600030101010101" pitchFamily="2" charset="-122"/>
              </a:rPr>
              <a:t>。</a:t>
            </a:r>
            <a:endParaRPr lang="en-US" altLang="zh-CN" sz="1800" dirty="0" smtClean="0"/>
          </a:p>
          <a:p>
            <a:pPr marL="0" indent="0">
              <a:lnSpc>
                <a:spcPct val="80000"/>
              </a:lnSpc>
              <a:buNone/>
            </a:pPr>
            <a:r>
              <a:rPr lang="en-US" altLang="zh-CN" sz="1800" b="1" dirty="0" smtClean="0"/>
              <a:t>5. </a:t>
            </a:r>
            <a:r>
              <a:rPr lang="zh-CN" altLang="en-US" sz="1800" b="1" dirty="0" smtClean="0"/>
              <a:t>论文答辩未</a:t>
            </a:r>
            <a:r>
              <a:rPr lang="zh-CN" altLang="en-US" sz="1800" b="1" dirty="0"/>
              <a:t>通过者</a:t>
            </a:r>
            <a:r>
              <a:rPr lang="zh-CN" altLang="en-US" sz="1800" dirty="0"/>
              <a:t>：</a:t>
            </a:r>
            <a:endParaRPr lang="zh-CN" altLang="en-US" sz="1800" dirty="0"/>
          </a:p>
          <a:p>
            <a:pPr>
              <a:lnSpc>
                <a:spcPct val="80000"/>
              </a:lnSpc>
            </a:pPr>
            <a:r>
              <a:rPr lang="en-US" altLang="zh-CN" sz="1800" dirty="0"/>
              <a:t>A.</a:t>
            </a:r>
            <a:r>
              <a:rPr lang="zh-CN" altLang="en-US" sz="1800" dirty="0" smtClean="0"/>
              <a:t>无毕业证、学位证</a:t>
            </a:r>
            <a:endParaRPr lang="zh-CN" altLang="en-US" sz="1800" dirty="0"/>
          </a:p>
          <a:p>
            <a:pPr>
              <a:lnSpc>
                <a:spcPct val="80000"/>
              </a:lnSpc>
            </a:pPr>
            <a:r>
              <a:rPr lang="en-US" altLang="zh-CN" sz="1800" dirty="0"/>
              <a:t>B.</a:t>
            </a:r>
            <a:r>
              <a:rPr lang="zh-CN" altLang="en-US" sz="1800" dirty="0">
                <a:ea typeface="宋体" panose="02010600030101010101" pitchFamily="2" charset="-122"/>
              </a:rPr>
              <a:t>可做出允许作者在规定时间内</a:t>
            </a:r>
            <a:r>
              <a:rPr lang="zh-CN" altLang="en-US" sz="1800" dirty="0"/>
              <a:t>修改论文重新答</a:t>
            </a:r>
            <a:r>
              <a:rPr lang="zh-CN" altLang="en-US" sz="1800" dirty="0" smtClean="0"/>
              <a:t>辩</a:t>
            </a:r>
            <a:r>
              <a:rPr lang="en-US" altLang="zh-CN" sz="1800" dirty="0" smtClean="0"/>
              <a:t>1</a:t>
            </a:r>
            <a:r>
              <a:rPr lang="zh-CN" altLang="en-US" sz="1800" dirty="0" smtClean="0">
                <a:ea typeface="宋体" panose="02010600030101010101" pitchFamily="2" charset="-122"/>
              </a:rPr>
              <a:t>次</a:t>
            </a:r>
            <a:r>
              <a:rPr lang="zh-CN" altLang="en-US" sz="1800" dirty="0" smtClean="0"/>
              <a:t>（硕士</a:t>
            </a:r>
            <a:r>
              <a:rPr lang="en-US" altLang="zh-CN" sz="1800" dirty="0" smtClean="0"/>
              <a:t>1</a:t>
            </a:r>
            <a:r>
              <a:rPr lang="zh-CN" altLang="en-US" sz="1800" dirty="0" smtClean="0">
                <a:ea typeface="宋体" panose="02010600030101010101" pitchFamily="2" charset="-122"/>
              </a:rPr>
              <a:t>年内，博士</a:t>
            </a:r>
            <a:r>
              <a:rPr lang="en-US" altLang="zh-CN" sz="1800" dirty="0" smtClean="0">
                <a:ea typeface="宋体" panose="02010600030101010101" pitchFamily="2" charset="-122"/>
              </a:rPr>
              <a:t>2</a:t>
            </a:r>
            <a:r>
              <a:rPr lang="zh-CN" altLang="en-US" sz="1800" dirty="0" smtClean="0">
                <a:ea typeface="宋体" panose="02010600030101010101" pitchFamily="2" charset="-122"/>
              </a:rPr>
              <a:t>年内</a:t>
            </a:r>
            <a:r>
              <a:rPr lang="zh-CN" altLang="en-US" sz="1800" dirty="0" smtClean="0"/>
              <a:t>）</a:t>
            </a:r>
            <a:endParaRPr lang="en-US" altLang="zh-CN" sz="1800" dirty="0"/>
          </a:p>
          <a:p>
            <a:pPr marL="0" indent="0">
              <a:lnSpc>
                <a:spcPct val="80000"/>
              </a:lnSpc>
              <a:buNone/>
            </a:pPr>
            <a:r>
              <a:rPr lang="en-US" altLang="zh-CN" sz="1800" dirty="0"/>
              <a:t>6.  </a:t>
            </a:r>
            <a:r>
              <a:rPr lang="zh-CN" altLang="en-US" sz="1800" dirty="0"/>
              <a:t>除答辩秘书外，应有专人记</a:t>
            </a:r>
            <a:r>
              <a:rPr lang="zh-CN" altLang="en-US" sz="1800" dirty="0" smtClean="0"/>
              <a:t>录</a:t>
            </a:r>
            <a:endParaRPr lang="en-US" altLang="zh-CN" sz="1800" dirty="0" smtClean="0"/>
          </a:p>
          <a:p>
            <a:pPr marL="0" indent="0">
              <a:lnSpc>
                <a:spcPct val="80000"/>
              </a:lnSpc>
              <a:buNone/>
            </a:pPr>
            <a:r>
              <a:rPr lang="en-US" altLang="zh-CN" sz="1800" b="1" dirty="0" smtClean="0"/>
              <a:t>7. </a:t>
            </a:r>
            <a:r>
              <a:rPr lang="zh-CN" altLang="en-US" sz="1800" b="1" dirty="0" smtClean="0"/>
              <a:t>答辩时长</a:t>
            </a:r>
            <a:r>
              <a:rPr lang="zh-CN" altLang="en-US" sz="1800" dirty="0" smtClean="0"/>
              <a:t>：硕士申请人报告及答辩时间不少于</a:t>
            </a:r>
            <a:r>
              <a:rPr lang="en-US" altLang="zh-CN" sz="1800" dirty="0" smtClean="0"/>
              <a:t>30</a:t>
            </a:r>
            <a:r>
              <a:rPr lang="zh-CN" altLang="en-US" sz="1800" dirty="0" smtClean="0"/>
              <a:t>分钟，博士不少于</a:t>
            </a:r>
            <a:r>
              <a:rPr lang="en-US" altLang="zh-CN" sz="1800" dirty="0" smtClean="0"/>
              <a:t>60</a:t>
            </a:r>
            <a:r>
              <a:rPr lang="zh-CN" altLang="en-US" sz="1800" dirty="0" smtClean="0"/>
              <a:t>分钟</a:t>
            </a:r>
            <a:endParaRPr lang="en-US" altLang="zh-CN" sz="1800" dirty="0" smtClean="0"/>
          </a:p>
          <a:p>
            <a:pPr marL="0" indent="0">
              <a:lnSpc>
                <a:spcPct val="80000"/>
              </a:lnSpc>
              <a:buNone/>
            </a:pPr>
            <a:r>
              <a:rPr lang="en-US" altLang="zh-CN" sz="1800" b="1" dirty="0" smtClean="0"/>
              <a:t>8. </a:t>
            </a:r>
            <a:r>
              <a:rPr lang="zh-CN" altLang="en-US" sz="1800" b="1" dirty="0" smtClean="0"/>
              <a:t>回避要求</a:t>
            </a:r>
            <a:r>
              <a:rPr lang="zh-CN" altLang="en-US" sz="1800" dirty="0" smtClean="0"/>
              <a:t>：导师不担任答辩委员会成员，但可参加答辩会，答辩委员讨论投票表决时，导师应回避。</a:t>
            </a:r>
            <a:endParaRPr lang="zh-CN" altLang="en-US" sz="1800" dirty="0" smtClean="0"/>
          </a:p>
          <a:p>
            <a:pPr>
              <a:lnSpc>
                <a:spcPct val="80000"/>
              </a:lnSpc>
            </a:pPr>
            <a:r>
              <a:rPr lang="zh-CN" altLang="en-US" sz="1800" dirty="0"/>
              <a:t>                            </a:t>
            </a:r>
            <a:endParaRPr lang="zh-CN" altLang="en-US" sz="1800" dirty="0"/>
          </a:p>
          <a:p>
            <a:pPr>
              <a:lnSpc>
                <a:spcPct val="80000"/>
              </a:lnSpc>
            </a:pPr>
            <a:r>
              <a:rPr lang="zh-CN" altLang="en-US" sz="1800" dirty="0"/>
              <a:t>                                    </a:t>
            </a:r>
            <a:r>
              <a:rPr lang="zh-CN" altLang="en-US" sz="1800" dirty="0">
                <a:hlinkClick r:id="rId1" action="ppaction://hlinkfile"/>
              </a:rPr>
              <a:t>学位论文答辩程序.doc</a:t>
            </a:r>
            <a:endParaRPr lang="en-US" altLang="zh-CN" sz="1800" dirty="0"/>
          </a:p>
        </p:txBody>
      </p:sp>
    </p:spTree>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85800" y="-379095"/>
            <a:ext cx="7254240" cy="297815"/>
          </a:xfrm>
        </p:spPr>
        <p:txBody>
          <a:bodyPr/>
          <a:lstStyle/>
          <a:p>
            <a:endParaRPr lang="zh-CN" altLang="en-US" dirty="0"/>
          </a:p>
        </p:txBody>
      </p:sp>
      <p:sp>
        <p:nvSpPr>
          <p:cNvPr id="3" name="内容占位符 2"/>
          <p:cNvSpPr>
            <a:spLocks noGrp="1"/>
          </p:cNvSpPr>
          <p:nvPr>
            <p:ph idx="1"/>
          </p:nvPr>
        </p:nvSpPr>
        <p:spPr>
          <a:xfrm>
            <a:off x="685800" y="450850"/>
            <a:ext cx="7696200" cy="5375910"/>
          </a:xfrm>
        </p:spPr>
        <p:txBody>
          <a:bodyPr/>
          <a:lstStyle/>
          <a:p>
            <a:pPr>
              <a:buNone/>
            </a:pPr>
            <a:r>
              <a:rPr lang="zh-CN" altLang="en-US" sz="2800" b="1" dirty="0" smtClean="0"/>
              <a:t>一、申请毕业</a:t>
            </a:r>
            <a:r>
              <a:rPr lang="en-US" altLang="zh-CN" sz="2800" b="1" dirty="0" smtClean="0"/>
              <a:t>—</a:t>
            </a:r>
            <a:r>
              <a:rPr lang="zh-CN" altLang="en-US" sz="2800" b="1" dirty="0" smtClean="0"/>
              <a:t>要求：</a:t>
            </a:r>
            <a:endParaRPr lang="en-US" altLang="zh-CN" sz="2800" b="1" dirty="0" smtClean="0"/>
          </a:p>
          <a:p>
            <a:pPr>
              <a:buNone/>
            </a:pPr>
            <a:r>
              <a:rPr lang="en-US" altLang="zh-CN" sz="2400" dirty="0" smtClean="0"/>
              <a:t>1</a:t>
            </a:r>
            <a:r>
              <a:rPr lang="zh-CN" altLang="en-US" sz="2400" dirty="0" smtClean="0"/>
              <a:t>、</a:t>
            </a:r>
            <a:r>
              <a:rPr lang="zh-CN" altLang="en-US" sz="2400" dirty="0" smtClean="0">
                <a:sym typeface="+mn-ea"/>
              </a:rPr>
              <a:t>思想品德合格、</a:t>
            </a:r>
            <a:r>
              <a:rPr lang="zh-CN" altLang="en-US" sz="2400" dirty="0" smtClean="0"/>
              <a:t>所有课程成绩合格、修满学分</a:t>
            </a:r>
            <a:endParaRPr lang="en-US" altLang="zh-CN" sz="2400" dirty="0" smtClean="0"/>
          </a:p>
          <a:p>
            <a:pPr>
              <a:buNone/>
            </a:pPr>
            <a:r>
              <a:rPr lang="en-US" altLang="zh-CN" sz="2400" dirty="0" smtClean="0"/>
              <a:t>2</a:t>
            </a:r>
            <a:r>
              <a:rPr lang="zh-CN" altLang="en-US" sz="2400" dirty="0" smtClean="0"/>
              <a:t>、</a:t>
            </a:r>
            <a:r>
              <a:rPr lang="zh-CN" altLang="en-US" sz="2400" dirty="0" smtClean="0">
                <a:sym typeface="+mn-ea"/>
              </a:rPr>
              <a:t>临床型硕士获得《医师资格证书》，且完成住院医师规范化培训各培训环节</a:t>
            </a:r>
            <a:endParaRPr lang="zh-CN" altLang="en-US" sz="2400" dirty="0" smtClean="0">
              <a:sym typeface="+mn-ea"/>
            </a:endParaRPr>
          </a:p>
          <a:p>
            <a:pPr>
              <a:buNone/>
            </a:pPr>
            <a:r>
              <a:rPr lang="en-US" altLang="zh-CN" sz="2400" dirty="0" smtClean="0"/>
              <a:t>3</a:t>
            </a:r>
            <a:r>
              <a:rPr lang="zh-CN" altLang="en-US" sz="2400" dirty="0" smtClean="0"/>
              <a:t>、</a:t>
            </a:r>
            <a:r>
              <a:rPr lang="zh-CN" altLang="en-US" sz="2400" dirty="0" smtClean="0">
                <a:sym typeface="+mn-ea"/>
              </a:rPr>
              <a:t>完成毕业论文、通过论文送审、通过毕业答辩</a:t>
            </a:r>
            <a:endParaRPr lang="en-US" altLang="zh-CN" sz="2400" dirty="0" smtClean="0"/>
          </a:p>
          <a:p>
            <a:pPr>
              <a:buNone/>
            </a:pPr>
            <a:r>
              <a:rPr lang="zh-CN" altLang="en-US" sz="2400" dirty="0" smtClean="0"/>
              <a:t>  达到一般可取得毕业证</a:t>
            </a:r>
            <a:endParaRPr lang="en-US" altLang="zh-CN" sz="2400" dirty="0" smtClean="0"/>
          </a:p>
          <a:p>
            <a:pPr>
              <a:buNone/>
            </a:pPr>
            <a:endParaRPr lang="zh-CN" altLang="en-US" sz="2800" b="1" dirty="0" smtClean="0"/>
          </a:p>
          <a:p>
            <a:pPr>
              <a:buNone/>
            </a:pPr>
            <a:r>
              <a:rPr lang="zh-CN" altLang="en-US" sz="2800" b="1" dirty="0" smtClean="0"/>
              <a:t>二、申请学位</a:t>
            </a:r>
            <a:r>
              <a:rPr lang="en-US" altLang="zh-CN" sz="2800" b="1" dirty="0" smtClean="0"/>
              <a:t>—</a:t>
            </a:r>
            <a:r>
              <a:rPr lang="zh-CN" altLang="en-US" sz="2800" b="1" dirty="0" smtClean="0"/>
              <a:t>要求：</a:t>
            </a:r>
            <a:endParaRPr lang="en-US" altLang="zh-CN" sz="2800" b="1" dirty="0" smtClean="0"/>
          </a:p>
          <a:p>
            <a:pPr>
              <a:buNone/>
            </a:pPr>
            <a:r>
              <a:rPr lang="en-US" altLang="zh-CN" sz="2400" dirty="0" smtClean="0"/>
              <a:t>1</a:t>
            </a:r>
            <a:r>
              <a:rPr lang="zh-CN" altLang="en-US" sz="2400" dirty="0" smtClean="0"/>
              <a:t>、科研型硕士、科博、专博：发表符合条件的学术成果（学术成果应该为学位论文的组成部分）</a:t>
            </a:r>
            <a:endParaRPr lang="en-US" altLang="zh-CN" sz="2400" dirty="0" smtClean="0"/>
          </a:p>
          <a:p>
            <a:pPr>
              <a:buNone/>
            </a:pPr>
            <a:r>
              <a:rPr lang="en-US" altLang="zh-CN" sz="2400" dirty="0" smtClean="0"/>
              <a:t>2</a:t>
            </a:r>
            <a:r>
              <a:rPr lang="zh-CN" altLang="en-US" sz="2400" dirty="0" smtClean="0"/>
              <a:t>、临床型硕士：通过规培考试</a:t>
            </a:r>
            <a:endParaRPr lang="en-US" altLang="zh-CN" sz="2400" dirty="0" smtClean="0"/>
          </a:p>
          <a:p>
            <a:pPr>
              <a:buNone/>
            </a:pPr>
            <a:endParaRPr lang="zh-CN" altLang="en-US" dirty="0" smtClean="0"/>
          </a:p>
          <a:p>
            <a:endParaRPr lang="zh-CN" altLang="en-US" dirty="0"/>
          </a:p>
        </p:txBody>
      </p:sp>
    </p:spTree>
  </p:cSld>
  <p:clrMapOvr>
    <a:masterClrMapping/>
  </p:clrMapOvr>
  <p:transition spd="med">
    <p:cover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02" name="Rectangle 2"/>
          <p:cNvSpPr>
            <a:spLocks noGrp="1" noChangeArrowheads="1"/>
          </p:cNvSpPr>
          <p:nvPr>
            <p:ph type="title"/>
          </p:nvPr>
        </p:nvSpPr>
        <p:spPr>
          <a:xfrm>
            <a:off x="685800" y="152400"/>
            <a:ext cx="6705600" cy="1143000"/>
          </a:xfrm>
        </p:spPr>
        <p:txBody>
          <a:bodyPr/>
          <a:lstStyle/>
          <a:p>
            <a:r>
              <a:rPr lang="zh-CN" altLang="en-US" sz="4000" dirty="0">
                <a:solidFill>
                  <a:schemeClr val="accent2"/>
                </a:solidFill>
                <a:ea typeface="黑体" panose="02010609060101010101" pitchFamily="49" charset="-122"/>
              </a:rPr>
              <a:t>八、上交答辩材料</a:t>
            </a:r>
            <a:endParaRPr lang="zh-CN" altLang="en-US" sz="4000" dirty="0">
              <a:solidFill>
                <a:schemeClr val="accent2"/>
              </a:solidFill>
              <a:ea typeface="黑体" panose="02010609060101010101" pitchFamily="49" charset="-122"/>
            </a:endParaRPr>
          </a:p>
        </p:txBody>
      </p:sp>
      <p:sp>
        <p:nvSpPr>
          <p:cNvPr id="768003" name="Rectangle 3"/>
          <p:cNvSpPr>
            <a:spLocks noGrp="1" noChangeArrowheads="1"/>
          </p:cNvSpPr>
          <p:nvPr>
            <p:ph idx="1"/>
          </p:nvPr>
        </p:nvSpPr>
        <p:spPr>
          <a:xfrm>
            <a:off x="685800" y="1752600"/>
            <a:ext cx="7696200" cy="3657600"/>
          </a:xfrm>
        </p:spPr>
        <p:txBody>
          <a:bodyPr/>
          <a:lstStyle/>
          <a:p>
            <a:r>
              <a:rPr lang="zh-CN" altLang="en-US" sz="2800" dirty="0"/>
              <a:t>照清单清点，填写规范、签名无遗漏</a:t>
            </a:r>
            <a:endParaRPr lang="en-US" altLang="zh-CN" sz="2800" dirty="0"/>
          </a:p>
          <a:p>
            <a:r>
              <a:rPr lang="zh-CN" altLang="en-US" sz="2800" b="1" u="sng" dirty="0">
                <a:solidFill>
                  <a:srgbClr val="C00000"/>
                </a:solidFill>
              </a:rPr>
              <a:t>答辩后论文作最后修改</a:t>
            </a:r>
            <a:r>
              <a:rPr lang="zh-CN" altLang="en-US" sz="2800" u="sng" dirty="0"/>
              <a:t>，填写《学位论文修改对照表》（专委会）</a:t>
            </a:r>
            <a:endParaRPr lang="zh-CN" altLang="en-US" sz="2800" u="sng" dirty="0"/>
          </a:p>
          <a:p>
            <a:r>
              <a:rPr lang="zh-CN" altLang="en-US" sz="2800" dirty="0"/>
              <a:t>上交材料截止时间：</a:t>
            </a:r>
            <a:r>
              <a:rPr lang="en-US" altLang="zh-CN" sz="2800" dirty="0">
                <a:solidFill>
                  <a:srgbClr val="C00000"/>
                </a:solidFill>
              </a:rPr>
              <a:t>5</a:t>
            </a:r>
            <a:r>
              <a:rPr lang="zh-CN" altLang="en-US" sz="2800" dirty="0">
                <a:solidFill>
                  <a:srgbClr val="C00000"/>
                </a:solidFill>
              </a:rPr>
              <a:t>月</a:t>
            </a:r>
            <a:r>
              <a:rPr lang="en-US" altLang="zh-CN" sz="2800" dirty="0" smtClean="0">
                <a:solidFill>
                  <a:srgbClr val="C00000"/>
                </a:solidFill>
              </a:rPr>
              <a:t>25</a:t>
            </a:r>
            <a:r>
              <a:rPr lang="zh-CN" altLang="en-US" sz="2800" dirty="0" smtClean="0">
                <a:solidFill>
                  <a:srgbClr val="C00000"/>
                </a:solidFill>
              </a:rPr>
              <a:t>日</a:t>
            </a:r>
            <a:endParaRPr lang="zh-CN" altLang="en-US" sz="2800" dirty="0">
              <a:solidFill>
                <a:srgbClr val="C00000"/>
              </a:solidFill>
            </a:endParaRPr>
          </a:p>
          <a:p>
            <a:r>
              <a:rPr lang="zh-CN" altLang="en-US" sz="2800" dirty="0">
                <a:solidFill>
                  <a:srgbClr val="C00000"/>
                </a:solidFill>
              </a:rPr>
              <a:t>上交的学位论文纸质版及其电子版应为最终版本，供学校、广东省、教育部抽查</a:t>
            </a:r>
            <a:endParaRPr lang="zh-CN" altLang="en-US" sz="2800" dirty="0">
              <a:solidFill>
                <a:srgbClr val="C00000"/>
              </a:solidFill>
            </a:endParaRPr>
          </a:p>
        </p:txBody>
      </p:sp>
    </p:spTree>
  </p:cSld>
  <p:clrMapOvr>
    <a:masterClrMapping/>
  </p:clrMapOvr>
  <p:transition spd="med"/>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728345" y="-93980"/>
            <a:ext cx="6870700" cy="1600200"/>
          </a:xfrm>
        </p:spPr>
        <p:txBody>
          <a:bodyPr/>
          <a:p>
            <a:r>
              <a:rPr lang="zh-CN" altLang="en-US" dirty="0">
                <a:solidFill>
                  <a:schemeClr val="accent2"/>
                </a:solidFill>
                <a:ea typeface="黑体" panose="02010609060101010101" pitchFamily="49" charset="-122"/>
                <a:sym typeface="+mn-ea"/>
              </a:rPr>
              <a:t>八、上交答辩材料</a:t>
            </a:r>
            <a:br>
              <a:rPr lang="zh-CN" altLang="en-US" dirty="0">
                <a:solidFill>
                  <a:schemeClr val="accent2"/>
                </a:solidFill>
                <a:ea typeface="黑体" panose="02010609060101010101" pitchFamily="49" charset="-122"/>
              </a:rPr>
            </a:br>
            <a:endParaRPr lang="zh-CN" altLang="en-US"/>
          </a:p>
        </p:txBody>
      </p:sp>
      <p:pic>
        <p:nvPicPr>
          <p:cNvPr id="4" name="内容占位符 3" descr="中科院JCR分区"/>
          <p:cNvPicPr>
            <a:picLocks noChangeAspect="1"/>
          </p:cNvPicPr>
          <p:nvPr>
            <p:ph idx="1"/>
          </p:nvPr>
        </p:nvPicPr>
        <p:blipFill>
          <a:blip r:embed="rId1"/>
          <a:stretch>
            <a:fillRect/>
          </a:stretch>
        </p:blipFill>
        <p:spPr>
          <a:xfrm>
            <a:off x="149860" y="839470"/>
            <a:ext cx="2850515" cy="4884420"/>
          </a:xfrm>
          <a:prstGeom prst="rect">
            <a:avLst/>
          </a:prstGeom>
        </p:spPr>
      </p:pic>
      <p:pic>
        <p:nvPicPr>
          <p:cNvPr id="5" name="图片 4" descr="杂志IF值"/>
          <p:cNvPicPr>
            <a:picLocks noChangeAspect="1"/>
          </p:cNvPicPr>
          <p:nvPr/>
        </p:nvPicPr>
        <p:blipFill>
          <a:blip r:embed="rId2"/>
          <a:stretch>
            <a:fillRect/>
          </a:stretch>
        </p:blipFill>
        <p:spPr>
          <a:xfrm>
            <a:off x="3000375" y="840740"/>
            <a:ext cx="2856230" cy="4883150"/>
          </a:xfrm>
          <a:prstGeom prst="rect">
            <a:avLst/>
          </a:prstGeom>
        </p:spPr>
      </p:pic>
      <p:pic>
        <p:nvPicPr>
          <p:cNvPr id="6" name="图片 5" descr="web of"/>
          <p:cNvPicPr>
            <a:picLocks noChangeAspect="1"/>
          </p:cNvPicPr>
          <p:nvPr/>
        </p:nvPicPr>
        <p:blipFill>
          <a:blip r:embed="rId3"/>
          <a:stretch>
            <a:fillRect/>
          </a:stretch>
        </p:blipFill>
        <p:spPr>
          <a:xfrm rot="16200000">
            <a:off x="4982845" y="1714500"/>
            <a:ext cx="4883150" cy="3135630"/>
          </a:xfrm>
          <a:prstGeom prst="rect">
            <a:avLst/>
          </a:prstGeom>
        </p:spPr>
      </p:pic>
      <p:sp>
        <p:nvSpPr>
          <p:cNvPr id="7" name="文本框 6"/>
          <p:cNvSpPr txBox="1"/>
          <p:nvPr/>
        </p:nvSpPr>
        <p:spPr>
          <a:xfrm>
            <a:off x="1129030" y="5788025"/>
            <a:ext cx="7048500" cy="1076325"/>
          </a:xfrm>
          <a:prstGeom prst="rect">
            <a:avLst/>
          </a:prstGeom>
          <a:noFill/>
        </p:spPr>
        <p:txBody>
          <a:bodyPr wrap="square" rtlCol="0">
            <a:spAutoFit/>
          </a:bodyPr>
          <a:p>
            <a:r>
              <a:rPr lang="zh-CN" altLang="en-US" sz="1600"/>
              <a:t>提交发表学术成果（必须是符合申请学位的学术成果，不符合的不要提交）时，</a:t>
            </a:r>
            <a:r>
              <a:rPr lang="en-US" altLang="zh-CN" sz="1600"/>
              <a:t>SCI</a:t>
            </a:r>
            <a:r>
              <a:rPr lang="zh-CN" altLang="en-US" sz="1600"/>
              <a:t>还需提交上面三张（三份都要提交）图书馆检索证明：</a:t>
            </a:r>
            <a:r>
              <a:rPr lang="en-US" altLang="zh-CN" sz="1600"/>
              <a:t>1.</a:t>
            </a:r>
            <a:r>
              <a:rPr lang="zh-CN" altLang="en-US" sz="1600"/>
              <a:t>中科院</a:t>
            </a:r>
            <a:r>
              <a:rPr lang="en-US" altLang="zh-CN" sz="1600"/>
              <a:t>JCR</a:t>
            </a:r>
            <a:r>
              <a:rPr lang="zh-CN" altLang="en-US" sz="1600"/>
              <a:t>检索  </a:t>
            </a:r>
            <a:r>
              <a:rPr lang="en-US" altLang="zh-CN" sz="1600"/>
              <a:t>2.</a:t>
            </a:r>
            <a:r>
              <a:rPr lang="zh-CN" altLang="en-US" sz="1600"/>
              <a:t>杂志影响因子检索   </a:t>
            </a:r>
            <a:r>
              <a:rPr lang="en-US" altLang="zh-CN" sz="1600"/>
              <a:t>3. </a:t>
            </a:r>
            <a:r>
              <a:rPr lang="zh-CN" altLang="en-US" sz="1600"/>
              <a:t>文章在数据库中的检索信息。     如果文章仅仅是接收，数据库暂时还检索不出来，请提供前两项</a:t>
            </a:r>
            <a:r>
              <a:rPr lang="en-US" altLang="zh-CN" sz="1600"/>
              <a:t>+</a:t>
            </a:r>
            <a:r>
              <a:rPr lang="zh-CN" altLang="en-US" sz="1600"/>
              <a:t>导师签名的接收函及清样。</a:t>
            </a:r>
            <a:endParaRPr lang="zh-CN" altLang="en-US" sz="1600"/>
          </a:p>
        </p:txBody>
      </p:sp>
    </p:spTree>
  </p:cSld>
  <p:clrMapOvr>
    <a:masterClrMapping/>
  </p:clrMapOvr>
  <p:transition spd="med">
    <p:cover dir="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5346" name="Rectangle 2"/>
          <p:cNvSpPr>
            <a:spLocks noGrp="1" noChangeArrowheads="1"/>
          </p:cNvSpPr>
          <p:nvPr>
            <p:ph type="title"/>
          </p:nvPr>
        </p:nvSpPr>
        <p:spPr>
          <a:xfrm>
            <a:off x="152400" y="609600"/>
            <a:ext cx="8142287" cy="554037"/>
          </a:xfrm>
        </p:spPr>
        <p:txBody>
          <a:bodyPr/>
          <a:lstStyle/>
          <a:p>
            <a:r>
              <a:rPr lang="zh-CN" altLang="en-US" sz="3200" dirty="0">
                <a:solidFill>
                  <a:schemeClr val="accent2"/>
                </a:solidFill>
                <a:ea typeface="黑体" panose="02010609060101010101" pitchFamily="49" charset="-122"/>
              </a:rPr>
              <a:t>九、论文抽查</a:t>
            </a:r>
            <a:endParaRPr lang="zh-CN" altLang="en-US" sz="3200" dirty="0">
              <a:solidFill>
                <a:schemeClr val="accent2"/>
              </a:solidFill>
              <a:ea typeface="黑体" panose="02010609060101010101" pitchFamily="49" charset="-122"/>
            </a:endParaRPr>
          </a:p>
        </p:txBody>
      </p:sp>
      <p:sp>
        <p:nvSpPr>
          <p:cNvPr id="825347" name="Rectangle 3"/>
          <p:cNvSpPr>
            <a:spLocks noGrp="1" noChangeArrowheads="1"/>
          </p:cNvSpPr>
          <p:nvPr>
            <p:ph idx="1"/>
          </p:nvPr>
        </p:nvSpPr>
        <p:spPr>
          <a:xfrm>
            <a:off x="457200" y="1371600"/>
            <a:ext cx="7924800" cy="4267200"/>
          </a:xfrm>
        </p:spPr>
        <p:txBody>
          <a:bodyPr/>
          <a:lstStyle/>
          <a:p>
            <a:pPr>
              <a:lnSpc>
                <a:spcPct val="150000"/>
              </a:lnSpc>
            </a:pPr>
            <a:r>
              <a:rPr lang="zh-CN" altLang="en-US" sz="2000" dirty="0"/>
              <a:t>教育部（博士</a:t>
            </a:r>
            <a:r>
              <a:rPr lang="en-US" altLang="zh-CN" sz="2000" dirty="0"/>
              <a:t>10%</a:t>
            </a:r>
            <a:r>
              <a:rPr lang="zh-CN" altLang="en-US" sz="2000" dirty="0"/>
              <a:t>）、广东省（硕士</a:t>
            </a:r>
            <a:r>
              <a:rPr lang="en-US" altLang="zh-CN" sz="2000" dirty="0"/>
              <a:t>5%</a:t>
            </a:r>
            <a:r>
              <a:rPr lang="zh-CN" altLang="en-US" sz="2000" dirty="0"/>
              <a:t>）、学校抽查：研究生培养质量评估，学科建设评估，学科排名，医院研究生教育绩效考核</a:t>
            </a:r>
            <a:endParaRPr lang="zh-CN" altLang="en-US" sz="2000" dirty="0"/>
          </a:p>
          <a:p>
            <a:pPr>
              <a:lnSpc>
                <a:spcPct val="150000"/>
              </a:lnSpc>
            </a:pPr>
            <a:r>
              <a:rPr lang="zh-CN" altLang="en-US" sz="2000" dirty="0"/>
              <a:t>学校论文抽查：随机抽查与监督抽查（两轮抽查：学位办、学风办）</a:t>
            </a:r>
            <a:endParaRPr lang="zh-CN" altLang="en-US" sz="2000" dirty="0"/>
          </a:p>
          <a:p>
            <a:pPr>
              <a:lnSpc>
                <a:spcPct val="150000"/>
              </a:lnSpc>
            </a:pPr>
            <a:r>
              <a:rPr lang="zh-CN" altLang="en-US" sz="2000" dirty="0"/>
              <a:t>学校监督抽查因素：</a:t>
            </a:r>
            <a:endParaRPr lang="zh-CN" altLang="en-US" sz="2000" dirty="0"/>
          </a:p>
          <a:p>
            <a:pPr>
              <a:lnSpc>
                <a:spcPct val="150000"/>
              </a:lnSpc>
              <a:buNone/>
            </a:pPr>
            <a:r>
              <a:rPr lang="zh-CN" altLang="en-US" sz="2000" dirty="0" smtClean="0"/>
              <a:t>         </a:t>
            </a:r>
            <a:r>
              <a:rPr lang="zh-CN" altLang="en-US" sz="2000" b="1" dirty="0" smtClean="0"/>
              <a:t> </a:t>
            </a:r>
            <a:r>
              <a:rPr lang="zh-CN" altLang="en-US" sz="2000" b="1" dirty="0">
                <a:solidFill>
                  <a:srgbClr val="C00000"/>
                </a:solidFill>
              </a:rPr>
              <a:t>重合度检测结果重度、论文评阅问题、 问题答辩、超期申请学位、在职人员的论文、高龄导师指导的论文、多生导师指导的论文、新导师指导的论文、 疑似有质量问题的论文 、延期毕业学生、领导干部作为导师的论文等    </a:t>
            </a:r>
            <a:endParaRPr lang="zh-CN" altLang="en-US" sz="2000" b="1" dirty="0">
              <a:solidFill>
                <a:srgbClr val="C00000"/>
              </a:solidFill>
            </a:endParaRPr>
          </a:p>
          <a:p>
            <a:pPr>
              <a:lnSpc>
                <a:spcPct val="90000"/>
              </a:lnSpc>
            </a:pPr>
            <a:endParaRPr lang="en-US" altLang="zh-CN" sz="2800" dirty="0"/>
          </a:p>
        </p:txBody>
      </p:sp>
    </p:spTree>
  </p:cSld>
  <p:clrMapOvr>
    <a:masterClrMapping/>
  </p:clrMapOvr>
  <p:transition spd="med"/>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1186" name="Rectangle 2"/>
          <p:cNvSpPr>
            <a:spLocks noGrp="1" noChangeArrowheads="1"/>
          </p:cNvSpPr>
          <p:nvPr>
            <p:ph type="title"/>
          </p:nvPr>
        </p:nvSpPr>
        <p:spPr>
          <a:xfrm>
            <a:off x="685800" y="152400"/>
            <a:ext cx="6781800" cy="914400"/>
          </a:xfrm>
        </p:spPr>
        <p:txBody>
          <a:bodyPr/>
          <a:lstStyle/>
          <a:p>
            <a:r>
              <a:rPr lang="zh-CN" altLang="en-US" sz="3600" dirty="0">
                <a:solidFill>
                  <a:schemeClr val="accent2"/>
                </a:solidFill>
                <a:ea typeface="黑体" panose="02010609060101010101" pitchFamily="49" charset="-122"/>
              </a:rPr>
              <a:t>九、论文抽查</a:t>
            </a:r>
            <a:endParaRPr lang="zh-CN" altLang="en-US" sz="3600" dirty="0">
              <a:solidFill>
                <a:schemeClr val="accent2"/>
              </a:solidFill>
              <a:ea typeface="黑体" panose="02010609060101010101" pitchFamily="49" charset="-122"/>
            </a:endParaRPr>
          </a:p>
        </p:txBody>
      </p:sp>
      <p:sp>
        <p:nvSpPr>
          <p:cNvPr id="861187" name="Rectangle 3"/>
          <p:cNvSpPr>
            <a:spLocks noGrp="1" noChangeArrowheads="1"/>
          </p:cNvSpPr>
          <p:nvPr>
            <p:ph idx="1"/>
          </p:nvPr>
        </p:nvSpPr>
        <p:spPr>
          <a:xfrm>
            <a:off x="685800" y="1371600"/>
            <a:ext cx="7696200" cy="3657600"/>
          </a:xfrm>
        </p:spPr>
        <p:txBody>
          <a:bodyPr/>
          <a:lstStyle/>
          <a:p>
            <a:pPr>
              <a:lnSpc>
                <a:spcPct val="90000"/>
              </a:lnSpc>
            </a:pPr>
            <a:r>
              <a:rPr lang="zh-CN" altLang="en-US" sz="2800" dirty="0">
                <a:solidFill>
                  <a:srgbClr val="C00000"/>
                </a:solidFill>
              </a:rPr>
              <a:t>问题论文不良影响：</a:t>
            </a:r>
            <a:r>
              <a:rPr lang="zh-CN" altLang="en-US" sz="2800" dirty="0"/>
              <a:t>影响学院和导师学术声誉、                  </a:t>
            </a:r>
            <a:endParaRPr lang="zh-CN" altLang="en-US" sz="2800" dirty="0"/>
          </a:p>
          <a:p>
            <a:pPr marL="0" indent="0">
              <a:lnSpc>
                <a:spcPct val="90000"/>
              </a:lnSpc>
              <a:buNone/>
            </a:pPr>
            <a:r>
              <a:rPr lang="zh-CN" altLang="en-US" sz="2800" dirty="0"/>
              <a:t>核减招生指标、校长诫勉谈话，教育部质量约谈、限期整改或撤销学位授权点、年度绩效考核减分</a:t>
            </a:r>
            <a:endParaRPr lang="zh-CN" altLang="en-US" sz="2800" dirty="0"/>
          </a:p>
        </p:txBody>
      </p:sp>
    </p:spTree>
  </p:cSld>
  <p:clrMapOvr>
    <a:masterClrMapping/>
  </p:clrMapOvr>
  <p:transition spd="med"/>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9026" name="Rectangle 2"/>
          <p:cNvSpPr>
            <a:spLocks noGrp="1" noChangeArrowheads="1"/>
          </p:cNvSpPr>
          <p:nvPr>
            <p:ph type="title"/>
          </p:nvPr>
        </p:nvSpPr>
        <p:spPr>
          <a:xfrm>
            <a:off x="685800" y="-152400"/>
            <a:ext cx="6870700" cy="1600200"/>
          </a:xfrm>
        </p:spPr>
        <p:txBody>
          <a:bodyPr/>
          <a:lstStyle/>
          <a:p>
            <a:r>
              <a:rPr lang="zh-CN" altLang="en-US" dirty="0">
                <a:solidFill>
                  <a:schemeClr val="accent2"/>
                </a:solidFill>
                <a:ea typeface="黑体" panose="02010609060101010101" pitchFamily="49" charset="-122"/>
              </a:rPr>
              <a:t>十、学位授予审核</a:t>
            </a:r>
            <a:endParaRPr lang="zh-CN" altLang="en-US" dirty="0">
              <a:solidFill>
                <a:schemeClr val="accent2"/>
              </a:solidFill>
              <a:ea typeface="黑体" panose="02010609060101010101" pitchFamily="49" charset="-122"/>
            </a:endParaRPr>
          </a:p>
        </p:txBody>
      </p:sp>
      <p:sp>
        <p:nvSpPr>
          <p:cNvPr id="769027" name="Rectangle 3"/>
          <p:cNvSpPr>
            <a:spLocks noGrp="1" noChangeArrowheads="1"/>
          </p:cNvSpPr>
          <p:nvPr>
            <p:ph idx="1"/>
          </p:nvPr>
        </p:nvSpPr>
        <p:spPr/>
        <p:txBody>
          <a:bodyPr/>
          <a:lstStyle/>
          <a:p>
            <a:r>
              <a:rPr lang="en-US" altLang="zh-CN" sz="3600" dirty="0"/>
              <a:t>1</a:t>
            </a:r>
            <a:r>
              <a:rPr lang="zh-CN" altLang="en-US" sz="3600" dirty="0"/>
              <a:t>、审核过程</a:t>
            </a:r>
            <a:endParaRPr lang="zh-CN" altLang="en-US" sz="3600" dirty="0"/>
          </a:p>
          <a:p>
            <a:r>
              <a:rPr lang="en-US" altLang="zh-CN" sz="3600" dirty="0"/>
              <a:t>A.</a:t>
            </a:r>
            <a:r>
              <a:rPr lang="zh-CN" altLang="en-US" sz="3600" dirty="0"/>
              <a:t>初审：学院学位评议会议通过</a:t>
            </a:r>
            <a:endParaRPr lang="zh-CN" altLang="en-US" sz="3600" dirty="0"/>
          </a:p>
          <a:p>
            <a:r>
              <a:rPr lang="en-US" altLang="zh-CN" sz="3600" dirty="0"/>
              <a:t>B.</a:t>
            </a:r>
            <a:r>
              <a:rPr lang="zh-CN" altLang="en-US" sz="3600" dirty="0"/>
              <a:t>审核：医科分委会会议通过</a:t>
            </a:r>
            <a:endParaRPr lang="zh-CN" altLang="en-US" sz="3600" dirty="0"/>
          </a:p>
          <a:p>
            <a:r>
              <a:rPr lang="en-US" altLang="zh-CN" sz="3600" dirty="0"/>
              <a:t>C.</a:t>
            </a:r>
            <a:r>
              <a:rPr lang="zh-CN" altLang="en-US" sz="3600" dirty="0"/>
              <a:t>审批：校学位评定委员会通过</a:t>
            </a:r>
            <a:endParaRPr lang="zh-CN" altLang="en-US" sz="3600" dirty="0"/>
          </a:p>
          <a:p>
            <a:endParaRPr lang="en-US" altLang="zh-CN" sz="4000" dirty="0">
              <a:solidFill>
                <a:srgbClr val="FF0000"/>
              </a:solidFill>
            </a:endParaRPr>
          </a:p>
        </p:txBody>
      </p:sp>
    </p:spTree>
  </p:cSld>
  <p:clrMapOvr>
    <a:masterClrMapping/>
  </p:clrMapOvr>
  <p:transition spd="med"/>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0050" name="Rectangle 2"/>
          <p:cNvSpPr>
            <a:spLocks noGrp="1" noChangeArrowheads="1"/>
          </p:cNvSpPr>
          <p:nvPr>
            <p:ph type="title"/>
          </p:nvPr>
        </p:nvSpPr>
        <p:spPr>
          <a:xfrm>
            <a:off x="685800" y="152400"/>
            <a:ext cx="6858000" cy="990600"/>
          </a:xfrm>
        </p:spPr>
        <p:txBody>
          <a:bodyPr/>
          <a:lstStyle/>
          <a:p>
            <a:r>
              <a:rPr lang="zh-CN" altLang="en-US" sz="3600" dirty="0">
                <a:solidFill>
                  <a:schemeClr val="accent2"/>
                </a:solidFill>
                <a:ea typeface="黑体" panose="02010609060101010101" pitchFamily="49" charset="-122"/>
              </a:rPr>
              <a:t>十、学位授予审核</a:t>
            </a:r>
            <a:endParaRPr lang="zh-CN" altLang="en-US" sz="3600" dirty="0">
              <a:solidFill>
                <a:schemeClr val="accent2"/>
              </a:solidFill>
              <a:ea typeface="黑体" panose="02010609060101010101" pitchFamily="49" charset="-122"/>
            </a:endParaRPr>
          </a:p>
        </p:txBody>
      </p:sp>
      <p:sp>
        <p:nvSpPr>
          <p:cNvPr id="770051" name="Rectangle 3"/>
          <p:cNvSpPr>
            <a:spLocks noGrp="1" noChangeArrowheads="1"/>
          </p:cNvSpPr>
          <p:nvPr>
            <p:ph idx="1"/>
          </p:nvPr>
        </p:nvSpPr>
        <p:spPr>
          <a:xfrm>
            <a:off x="685800" y="1371600"/>
            <a:ext cx="7696200" cy="3657600"/>
          </a:xfrm>
        </p:spPr>
        <p:txBody>
          <a:bodyPr/>
          <a:lstStyle/>
          <a:p>
            <a:pPr>
              <a:lnSpc>
                <a:spcPct val="90000"/>
              </a:lnSpc>
            </a:pPr>
            <a:r>
              <a:rPr lang="en-US" altLang="zh-CN" sz="2800" dirty="0"/>
              <a:t>2</a:t>
            </a:r>
            <a:r>
              <a:rPr lang="zh-CN" altLang="en-US" sz="2800" dirty="0"/>
              <a:t>、审核内容：</a:t>
            </a:r>
            <a:endParaRPr lang="zh-CN" altLang="en-US" sz="2800" dirty="0"/>
          </a:p>
          <a:p>
            <a:pPr>
              <a:lnSpc>
                <a:spcPct val="90000"/>
              </a:lnSpc>
            </a:pPr>
            <a:r>
              <a:rPr lang="zh-CN" altLang="en-US" sz="2800" dirty="0"/>
              <a:t>课程成绩：</a:t>
            </a:r>
            <a:r>
              <a:rPr lang="zh-CN" altLang="en-US" sz="2800" b="1" dirty="0">
                <a:solidFill>
                  <a:srgbClr val="C00000"/>
                </a:solidFill>
              </a:rPr>
              <a:t>成绩合格，修够学分</a:t>
            </a:r>
            <a:endParaRPr lang="zh-CN" altLang="en-US" sz="2800" b="1" dirty="0">
              <a:solidFill>
                <a:srgbClr val="C00000"/>
              </a:solidFill>
            </a:endParaRPr>
          </a:p>
          <a:p>
            <a:pPr>
              <a:lnSpc>
                <a:spcPct val="90000"/>
              </a:lnSpc>
            </a:pPr>
            <a:r>
              <a:rPr lang="zh-CN" altLang="en-US" sz="2800" dirty="0"/>
              <a:t>论文答辩情况：答辩委员会决议</a:t>
            </a:r>
            <a:endParaRPr lang="zh-CN" altLang="en-US" sz="2800" dirty="0"/>
          </a:p>
          <a:p>
            <a:pPr>
              <a:lnSpc>
                <a:spcPct val="90000"/>
              </a:lnSpc>
            </a:pPr>
            <a:r>
              <a:rPr lang="zh-CN" altLang="en-US" sz="2800" b="1" dirty="0">
                <a:solidFill>
                  <a:srgbClr val="C00000"/>
                </a:solidFill>
              </a:rPr>
              <a:t>发表学术论文情况</a:t>
            </a:r>
            <a:r>
              <a:rPr lang="zh-CN" altLang="en-US" sz="2800" dirty="0"/>
              <a:t>：作者署名、单位署名、文章内容、期刊级别、发表时间、并列作者时</a:t>
            </a:r>
            <a:r>
              <a:rPr lang="en-US" altLang="zh-CN" sz="2800" dirty="0"/>
              <a:t>IF</a:t>
            </a:r>
            <a:r>
              <a:rPr lang="zh-CN" altLang="en-US" sz="2800" dirty="0"/>
              <a:t>值</a:t>
            </a:r>
            <a:endParaRPr lang="zh-CN" altLang="en-US" sz="2800" dirty="0"/>
          </a:p>
          <a:p>
            <a:pPr>
              <a:lnSpc>
                <a:spcPct val="90000"/>
              </a:lnSpc>
            </a:pPr>
            <a:r>
              <a:rPr lang="zh-CN" altLang="en-US" sz="2800" dirty="0"/>
              <a:t>思想品德、学术规范：考试作弊、学术失范情节严重</a:t>
            </a:r>
            <a:endParaRPr lang="zh-CN" altLang="en-US" sz="2800" dirty="0"/>
          </a:p>
          <a:p>
            <a:pPr>
              <a:lnSpc>
                <a:spcPct val="90000"/>
              </a:lnSpc>
            </a:pPr>
            <a:endParaRPr lang="en-US" altLang="zh-CN" sz="4000" dirty="0"/>
          </a:p>
        </p:txBody>
      </p:sp>
    </p:spTree>
  </p:cSld>
  <p:clrMapOvr>
    <a:masterClrMapping/>
  </p:clrMapOvr>
  <p:transition spd="med"/>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9266" name="Rectangle 2"/>
          <p:cNvSpPr>
            <a:spLocks noGrp="1" noChangeArrowheads="1"/>
          </p:cNvSpPr>
          <p:nvPr>
            <p:ph type="title"/>
          </p:nvPr>
        </p:nvSpPr>
        <p:spPr>
          <a:xfrm>
            <a:off x="457200" y="431800"/>
            <a:ext cx="8229600" cy="863600"/>
          </a:xfrm>
        </p:spPr>
        <p:txBody>
          <a:bodyPr/>
          <a:lstStyle/>
          <a:p>
            <a:r>
              <a:rPr lang="zh-CN" altLang="en-US" sz="3600" dirty="0">
                <a:solidFill>
                  <a:schemeClr val="accent2"/>
                </a:solidFill>
                <a:ea typeface="黑体" panose="02010609060101010101" pitchFamily="49" charset="-122"/>
              </a:rPr>
              <a:t>十、学位授予审核</a:t>
            </a:r>
            <a:endParaRPr lang="zh-CN" altLang="en-US" sz="3600" dirty="0">
              <a:solidFill>
                <a:schemeClr val="accent2"/>
              </a:solidFill>
              <a:ea typeface="黑体" panose="02010609060101010101" pitchFamily="49" charset="-122"/>
            </a:endParaRPr>
          </a:p>
        </p:txBody>
      </p:sp>
      <p:sp>
        <p:nvSpPr>
          <p:cNvPr id="779267" name="Rectangle 3"/>
          <p:cNvSpPr>
            <a:spLocks noGrp="1" noChangeArrowheads="1"/>
          </p:cNvSpPr>
          <p:nvPr>
            <p:ph idx="1"/>
          </p:nvPr>
        </p:nvSpPr>
        <p:spPr>
          <a:xfrm>
            <a:off x="685800" y="1676400"/>
            <a:ext cx="7696200" cy="3657600"/>
          </a:xfrm>
        </p:spPr>
        <p:txBody>
          <a:bodyPr/>
          <a:lstStyle/>
          <a:p>
            <a:r>
              <a:rPr lang="en-US" altLang="zh-CN" sz="2800" b="1" dirty="0">
                <a:solidFill>
                  <a:srgbClr val="C00000"/>
                </a:solidFill>
              </a:rPr>
              <a:t>3</a:t>
            </a:r>
            <a:r>
              <a:rPr lang="zh-CN" altLang="en-US" sz="2800" b="1" dirty="0">
                <a:solidFill>
                  <a:srgbClr val="C00000"/>
                </a:solidFill>
              </a:rPr>
              <a:t>、发表学术论文要求</a:t>
            </a:r>
            <a:endParaRPr lang="zh-CN" altLang="en-US" sz="2800" b="1" dirty="0">
              <a:solidFill>
                <a:srgbClr val="C00000"/>
              </a:solidFill>
            </a:endParaRPr>
          </a:p>
          <a:p>
            <a:pPr>
              <a:buNone/>
            </a:pPr>
            <a:r>
              <a:rPr lang="en-US" altLang="zh-CN" sz="1800" dirty="0" smtClean="0"/>
              <a:t> </a:t>
            </a:r>
            <a:endParaRPr lang="en-US" altLang="zh-CN" sz="1800" dirty="0" smtClean="0"/>
          </a:p>
          <a:p>
            <a:pPr>
              <a:buNone/>
            </a:pPr>
            <a:r>
              <a:rPr lang="en-US" altLang="zh-CN" sz="1800" dirty="0" smtClean="0">
                <a:hlinkClick r:id="rId1" action="ppaction://hlinkfile"/>
              </a:rPr>
              <a:t>20171128</a:t>
            </a:r>
            <a:r>
              <a:rPr lang="zh-CN" altLang="en-US" sz="1800" dirty="0" smtClean="0">
                <a:hlinkClick r:id="rId1" action="ppaction://hlinkfile"/>
              </a:rPr>
              <a:t>附属第三医院博士生发表学术论文的具体规定</a:t>
            </a:r>
            <a:r>
              <a:rPr lang="en-US" altLang="zh-CN" sz="1800" dirty="0" smtClean="0">
                <a:hlinkClick r:id="rId1" action="ppaction://hlinkfile"/>
              </a:rPr>
              <a:t>.</a:t>
            </a:r>
            <a:r>
              <a:rPr lang="en-US" altLang="zh-CN" sz="1800" dirty="0" err="1" smtClean="0">
                <a:hlinkClick r:id="rId1" action="ppaction://hlinkfile"/>
              </a:rPr>
              <a:t>pdf</a:t>
            </a:r>
            <a:r>
              <a:rPr lang="zh-CN" altLang="en-US" sz="1800" dirty="0" smtClean="0">
                <a:hlinkClick r:id="rId2" action="ppaction://hlinkfile"/>
              </a:rPr>
              <a:t>中山大学附属</a:t>
            </a:r>
            <a:endParaRPr lang="en-US" altLang="zh-CN" sz="1800" dirty="0" smtClean="0">
              <a:hlinkClick r:id="rId2" action="ppaction://hlinkfile"/>
            </a:endParaRPr>
          </a:p>
          <a:p>
            <a:pPr>
              <a:buNone/>
            </a:pPr>
            <a:endParaRPr lang="en-US" altLang="zh-CN" sz="1800" dirty="0" smtClean="0">
              <a:hlinkClick r:id="rId2" action="ppaction://hlinkfile"/>
            </a:endParaRPr>
          </a:p>
          <a:p>
            <a:pPr>
              <a:buNone/>
            </a:pPr>
            <a:endParaRPr lang="en-US" altLang="zh-CN" sz="1800" dirty="0" smtClean="0">
              <a:hlinkClick r:id="rId2" action="ppaction://hlinkfile"/>
            </a:endParaRPr>
          </a:p>
          <a:p>
            <a:pPr>
              <a:buNone/>
            </a:pPr>
            <a:endParaRPr lang="en-US" altLang="zh-CN" sz="1800" dirty="0" smtClean="0">
              <a:hlinkClick r:id="rId2" action="ppaction://hlinkfile"/>
            </a:endParaRPr>
          </a:p>
          <a:p>
            <a:pPr>
              <a:buNone/>
            </a:pPr>
            <a:r>
              <a:rPr lang="zh-CN" altLang="en-US" sz="1800" dirty="0" smtClean="0">
                <a:hlinkClick r:id="rId2" action="ppaction://hlinkfile"/>
              </a:rPr>
              <a:t>第三医院关于医科科研型硕士生申请硕士学位发表学术论文的具体规定</a:t>
            </a:r>
            <a:r>
              <a:rPr lang="en-US" altLang="zh-CN" sz="1800" dirty="0" smtClean="0">
                <a:hlinkClick r:id="rId2" action="ppaction://hlinkfile"/>
              </a:rPr>
              <a:t>(2017.6</a:t>
            </a:r>
            <a:r>
              <a:rPr lang="zh-CN" altLang="en-US" sz="1800" dirty="0" smtClean="0">
                <a:hlinkClick r:id="rId2" action="ppaction://hlinkfile"/>
              </a:rPr>
              <a:t>修订）</a:t>
            </a:r>
            <a:r>
              <a:rPr lang="en-US" altLang="zh-CN" sz="1800" dirty="0" smtClean="0">
                <a:hlinkClick r:id="rId2" action="ppaction://hlinkfile"/>
              </a:rPr>
              <a:t>.doc</a:t>
            </a:r>
            <a:endParaRPr lang="en-US" altLang="zh-CN" sz="1800" dirty="0"/>
          </a:p>
        </p:txBody>
      </p:sp>
    </p:spTree>
  </p:cSld>
  <p:clrMapOvr>
    <a:masterClrMapping/>
  </p:clrMapOvr>
  <p:transition spd="med"/>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4802" name="Rectangle 2"/>
          <p:cNvSpPr>
            <a:spLocks noGrp="1" noChangeArrowheads="1"/>
          </p:cNvSpPr>
          <p:nvPr>
            <p:ph type="title"/>
          </p:nvPr>
        </p:nvSpPr>
        <p:spPr>
          <a:xfrm>
            <a:off x="685800" y="152400"/>
            <a:ext cx="6781800" cy="990600"/>
          </a:xfrm>
        </p:spPr>
        <p:txBody>
          <a:bodyPr/>
          <a:lstStyle/>
          <a:p>
            <a:r>
              <a:rPr lang="zh-CN" altLang="en-US" sz="3600" dirty="0">
                <a:solidFill>
                  <a:schemeClr val="accent2"/>
                </a:solidFill>
                <a:ea typeface="黑体" panose="02010609060101010101" pitchFamily="49" charset="-122"/>
              </a:rPr>
              <a:t>十、学位授予审核</a:t>
            </a:r>
            <a:endParaRPr lang="zh-CN" altLang="en-US" sz="3600" dirty="0">
              <a:solidFill>
                <a:schemeClr val="accent2"/>
              </a:solidFill>
              <a:ea typeface="黑体" panose="02010609060101010101" pitchFamily="49" charset="-122"/>
            </a:endParaRPr>
          </a:p>
        </p:txBody>
      </p:sp>
      <p:sp>
        <p:nvSpPr>
          <p:cNvPr id="844803" name="Rectangle 3"/>
          <p:cNvSpPr>
            <a:spLocks noGrp="1" noChangeArrowheads="1"/>
          </p:cNvSpPr>
          <p:nvPr>
            <p:ph idx="1"/>
          </p:nvPr>
        </p:nvSpPr>
        <p:spPr>
          <a:xfrm>
            <a:off x="685800" y="1295400"/>
            <a:ext cx="7696200" cy="3657600"/>
          </a:xfrm>
        </p:spPr>
        <p:txBody>
          <a:bodyPr/>
          <a:lstStyle/>
          <a:p>
            <a:pPr>
              <a:lnSpc>
                <a:spcPct val="80000"/>
              </a:lnSpc>
            </a:pPr>
            <a:r>
              <a:rPr lang="en-US" altLang="zh-CN" sz="2000" dirty="0" smtClean="0"/>
              <a:t>1</a:t>
            </a:r>
            <a:r>
              <a:rPr lang="zh-CN" altLang="en-US" sz="2000" dirty="0" smtClean="0"/>
              <a:t>、</a:t>
            </a:r>
            <a:r>
              <a:rPr lang="zh-CN" altLang="en-US" sz="2000" dirty="0"/>
              <a:t>本人排名第一或导师第一本人第二（排名非第一但并列第一者有</a:t>
            </a:r>
            <a:r>
              <a:rPr lang="en-US" altLang="zh-CN" sz="2000" dirty="0"/>
              <a:t>IF</a:t>
            </a:r>
            <a:r>
              <a:rPr lang="zh-CN" altLang="en-US" sz="2000" dirty="0"/>
              <a:t>值要求）</a:t>
            </a:r>
            <a:endParaRPr lang="zh-CN" altLang="en-US" sz="2000" dirty="0"/>
          </a:p>
          <a:p>
            <a:pPr>
              <a:lnSpc>
                <a:spcPct val="80000"/>
              </a:lnSpc>
            </a:pPr>
            <a:r>
              <a:rPr lang="en-US" altLang="zh-CN" sz="2000" dirty="0" smtClean="0"/>
              <a:t>2</a:t>
            </a:r>
            <a:r>
              <a:rPr lang="zh-CN" altLang="en-US" sz="2000" dirty="0" smtClean="0"/>
              <a:t>、</a:t>
            </a:r>
            <a:r>
              <a:rPr lang="zh-CN" altLang="en-US" sz="2000" dirty="0"/>
              <a:t>中山大学附属第三医院为第一署名单位（提醒：国外联合培养者署名问</a:t>
            </a:r>
            <a:r>
              <a:rPr lang="zh-CN" altLang="en-US" sz="2000" dirty="0" smtClean="0"/>
              <a:t>题，除公派留学者，且本人为第一作者（包含并列第一）时，我院可署第二单位，其他情况我院需为第一单位才可）</a:t>
            </a:r>
            <a:endParaRPr lang="zh-CN" altLang="en-US" sz="2000" dirty="0"/>
          </a:p>
          <a:p>
            <a:pPr>
              <a:lnSpc>
                <a:spcPct val="80000"/>
              </a:lnSpc>
            </a:pPr>
            <a:r>
              <a:rPr lang="en-US" altLang="zh-CN" sz="2000" dirty="0"/>
              <a:t>4</a:t>
            </a:r>
            <a:r>
              <a:rPr lang="zh-CN" altLang="en-US" sz="2000" dirty="0"/>
              <a:t>、正式发表时间：国内</a:t>
            </a:r>
            <a:r>
              <a:rPr lang="zh-CN" altLang="en-US" sz="2000" dirty="0" smtClean="0"/>
              <a:t>刊物</a:t>
            </a:r>
            <a:r>
              <a:rPr lang="en-US" altLang="zh-CN" sz="2000" b="1" dirty="0" smtClean="0">
                <a:solidFill>
                  <a:srgbClr val="FF0000"/>
                </a:solidFill>
              </a:rPr>
              <a:t>5</a:t>
            </a:r>
            <a:r>
              <a:rPr lang="zh-CN" altLang="en-US" sz="2000" b="1" dirty="0" smtClean="0">
                <a:solidFill>
                  <a:srgbClr val="FF0000"/>
                </a:solidFill>
              </a:rPr>
              <a:t>月底前</a:t>
            </a:r>
            <a:r>
              <a:rPr lang="zh-CN" altLang="en-US" sz="2000" dirty="0" smtClean="0"/>
              <a:t>正式刊出；</a:t>
            </a:r>
            <a:r>
              <a:rPr lang="zh-CN" altLang="en-US" sz="2000" dirty="0"/>
              <a:t>国（境）外刊物可以是正式录用通</a:t>
            </a:r>
            <a:r>
              <a:rPr lang="zh-CN" altLang="en-US" sz="2000" dirty="0" smtClean="0"/>
              <a:t>知（提交附导师签字的接收函、稿件清样）</a:t>
            </a:r>
            <a:endParaRPr lang="zh-CN" altLang="en-US" sz="2000" dirty="0"/>
          </a:p>
          <a:p>
            <a:pPr>
              <a:lnSpc>
                <a:spcPct val="80000"/>
              </a:lnSpc>
            </a:pPr>
            <a:r>
              <a:rPr lang="en-US" altLang="zh-CN" sz="2000" dirty="0" smtClean="0">
                <a:solidFill>
                  <a:srgbClr val="C00000"/>
                </a:solidFill>
              </a:rPr>
              <a:t>submitted, received, reviewed, revised, provisionally accepted</a:t>
            </a:r>
            <a:r>
              <a:rPr lang="zh-CN" altLang="en-US" sz="2000" dirty="0" smtClean="0">
                <a:solidFill>
                  <a:srgbClr val="C00000"/>
                </a:solidFill>
                <a:ea typeface="宋体" panose="02010600030101010101" pitchFamily="2" charset="-122"/>
              </a:rPr>
              <a:t>（均不符合）</a:t>
            </a:r>
            <a:endParaRPr lang="zh-CN" altLang="en-US" sz="2000" dirty="0" smtClean="0">
              <a:solidFill>
                <a:srgbClr val="C00000"/>
              </a:solidFill>
              <a:ea typeface="宋体" panose="02010600030101010101" pitchFamily="2" charset="-122"/>
            </a:endParaRPr>
          </a:p>
          <a:p>
            <a:pPr>
              <a:lnSpc>
                <a:spcPct val="80000"/>
              </a:lnSpc>
            </a:pPr>
            <a:r>
              <a:rPr lang="en-US" altLang="zh-CN" sz="2000" dirty="0" smtClean="0">
                <a:solidFill>
                  <a:schemeClr val="accent2"/>
                </a:solidFill>
              </a:rPr>
              <a:t>accepted, online, in </a:t>
            </a:r>
            <a:r>
              <a:rPr lang="en-US" altLang="zh-CN" sz="2000" dirty="0">
                <a:solidFill>
                  <a:schemeClr val="accent2"/>
                </a:solidFill>
              </a:rPr>
              <a:t>press</a:t>
            </a:r>
            <a:r>
              <a:rPr lang="en-US" altLang="zh-CN" sz="2000" dirty="0" smtClean="0">
                <a:solidFill>
                  <a:schemeClr val="accent2"/>
                </a:solidFill>
              </a:rPr>
              <a:t>, published</a:t>
            </a:r>
            <a:r>
              <a:rPr lang="zh-CN" altLang="en-US" sz="2000" dirty="0" smtClean="0">
                <a:solidFill>
                  <a:schemeClr val="accent2"/>
                </a:solidFill>
                <a:ea typeface="宋体" panose="02010600030101010101" pitchFamily="2" charset="-122"/>
              </a:rPr>
              <a:t>（均符合）</a:t>
            </a:r>
            <a:endParaRPr lang="zh-CN" altLang="en-US" sz="2000" dirty="0" smtClean="0">
              <a:solidFill>
                <a:schemeClr val="accent2"/>
              </a:solidFill>
              <a:ea typeface="宋体" panose="02010600030101010101" pitchFamily="2" charset="-122"/>
            </a:endParaRPr>
          </a:p>
          <a:p>
            <a:pPr>
              <a:lnSpc>
                <a:spcPct val="80000"/>
              </a:lnSpc>
            </a:pPr>
            <a:r>
              <a:rPr lang="en-US" altLang="zh-CN" sz="2000" dirty="0"/>
              <a:t>5</a:t>
            </a:r>
            <a:r>
              <a:rPr lang="zh-CN" altLang="en-US" sz="2000" dirty="0" smtClean="0"/>
              <a:t>、发表文</a:t>
            </a:r>
            <a:r>
              <a:rPr lang="zh-CN" altLang="en-US" sz="2000" dirty="0"/>
              <a:t>章内容</a:t>
            </a:r>
            <a:r>
              <a:rPr lang="zh-CN" altLang="en-US" sz="2000" dirty="0" smtClean="0"/>
              <a:t>属学位论</a:t>
            </a:r>
            <a:r>
              <a:rPr lang="zh-CN" altLang="en-US" sz="2000" dirty="0"/>
              <a:t>文全部或部分</a:t>
            </a:r>
            <a:endParaRPr lang="zh-CN" altLang="en-US" sz="2000" dirty="0"/>
          </a:p>
          <a:p>
            <a:pPr>
              <a:lnSpc>
                <a:spcPct val="80000"/>
              </a:lnSpc>
            </a:pPr>
            <a:r>
              <a:rPr lang="en-US" altLang="zh-CN" sz="2000" dirty="0"/>
              <a:t>6</a:t>
            </a:r>
            <a:r>
              <a:rPr lang="zh-CN" altLang="en-US" sz="2000" dirty="0"/>
              <a:t>、留学生同等要求</a:t>
            </a:r>
            <a:endParaRPr lang="zh-CN" altLang="en-US" sz="2000" dirty="0"/>
          </a:p>
          <a:p>
            <a:pPr>
              <a:lnSpc>
                <a:spcPct val="80000"/>
              </a:lnSpc>
            </a:pPr>
            <a:r>
              <a:rPr lang="en-US" altLang="zh-CN" sz="2000" dirty="0"/>
              <a:t>7</a:t>
            </a:r>
            <a:r>
              <a:rPr lang="zh-CN" altLang="en-US" sz="2000" dirty="0"/>
              <a:t>、提</a:t>
            </a:r>
            <a:r>
              <a:rPr lang="zh-CN" altLang="en-US" sz="2000" dirty="0" smtClean="0"/>
              <a:t>交发表论</a:t>
            </a:r>
            <a:r>
              <a:rPr lang="zh-CN" altLang="en-US" sz="2000" dirty="0"/>
              <a:t>文时间</a:t>
            </a:r>
            <a:r>
              <a:rPr lang="zh-CN" altLang="en-US" sz="2000" dirty="0" smtClean="0"/>
              <a:t>：</a:t>
            </a:r>
            <a:r>
              <a:rPr lang="en-US" altLang="zh-CN" sz="2000" b="1" dirty="0" smtClean="0">
                <a:solidFill>
                  <a:srgbClr val="C00000"/>
                </a:solidFill>
              </a:rPr>
              <a:t>5</a:t>
            </a:r>
            <a:r>
              <a:rPr lang="zh-CN" altLang="en-US" sz="2000" b="1" dirty="0">
                <a:solidFill>
                  <a:srgbClr val="C00000"/>
                </a:solidFill>
              </a:rPr>
              <a:t>月</a:t>
            </a:r>
            <a:r>
              <a:rPr lang="en-US" altLang="zh-CN" sz="2000" b="1" dirty="0" smtClean="0">
                <a:solidFill>
                  <a:srgbClr val="C00000"/>
                </a:solidFill>
              </a:rPr>
              <a:t>25</a:t>
            </a:r>
            <a:r>
              <a:rPr lang="zh-CN" altLang="en-US" sz="2000" b="1" dirty="0" smtClean="0">
                <a:solidFill>
                  <a:srgbClr val="C00000"/>
                </a:solidFill>
              </a:rPr>
              <a:t>日前</a:t>
            </a:r>
            <a:r>
              <a:rPr lang="zh-CN" altLang="en-US" sz="2000" dirty="0"/>
              <a:t>（与答辩材料一起提交）</a:t>
            </a:r>
            <a:endParaRPr lang="zh-CN" altLang="en-US" sz="2000" dirty="0"/>
          </a:p>
        </p:txBody>
      </p:sp>
    </p:spTree>
  </p:cSld>
  <p:clrMapOvr>
    <a:masterClrMapping/>
  </p:clrMapOvr>
  <p:transition spd="med"/>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4146" name="Rectangle 2"/>
          <p:cNvSpPr>
            <a:spLocks noGrp="1" noChangeArrowheads="1"/>
          </p:cNvSpPr>
          <p:nvPr>
            <p:ph type="title"/>
          </p:nvPr>
        </p:nvSpPr>
        <p:spPr>
          <a:xfrm>
            <a:off x="685800" y="152400"/>
            <a:ext cx="6858000" cy="1295400"/>
          </a:xfrm>
        </p:spPr>
        <p:txBody>
          <a:bodyPr/>
          <a:lstStyle/>
          <a:p>
            <a:r>
              <a:rPr lang="zh-CN" altLang="en-US" sz="3600" dirty="0">
                <a:solidFill>
                  <a:schemeClr val="accent2"/>
                </a:solidFill>
                <a:ea typeface="黑体" panose="02010609060101010101" pitchFamily="49" charset="-122"/>
              </a:rPr>
              <a:t>十一、其它事项</a:t>
            </a:r>
            <a:endParaRPr lang="zh-CN" altLang="en-US" sz="3600" dirty="0">
              <a:solidFill>
                <a:schemeClr val="accent2"/>
              </a:solidFill>
              <a:ea typeface="黑体" panose="02010609060101010101" pitchFamily="49" charset="-122"/>
            </a:endParaRPr>
          </a:p>
        </p:txBody>
      </p:sp>
      <p:sp>
        <p:nvSpPr>
          <p:cNvPr id="774147" name="Rectangle 3"/>
          <p:cNvSpPr>
            <a:spLocks noGrp="1" noChangeArrowheads="1"/>
          </p:cNvSpPr>
          <p:nvPr>
            <p:ph idx="1"/>
          </p:nvPr>
        </p:nvSpPr>
        <p:spPr>
          <a:xfrm>
            <a:off x="685800" y="1600200"/>
            <a:ext cx="7696200" cy="3657600"/>
          </a:xfrm>
        </p:spPr>
        <p:txBody>
          <a:bodyPr>
            <a:normAutofit lnSpcReduction="10000"/>
          </a:bodyPr>
          <a:lstStyle/>
          <a:p>
            <a:r>
              <a:rPr lang="en-US" altLang="zh-CN" sz="3000" dirty="0"/>
              <a:t>1</a:t>
            </a:r>
            <a:r>
              <a:rPr lang="zh-CN" altLang="en-US" sz="3000" dirty="0"/>
              <a:t>、有关表格：请用最新下载，不能用旧表，最好直接到研究生院网站下载（</a:t>
            </a:r>
            <a:r>
              <a:rPr lang="zh-CN" altLang="en-US" sz="3000" dirty="0">
                <a:solidFill>
                  <a:srgbClr val="C00000"/>
                </a:solidFill>
              </a:rPr>
              <a:t>研究生院主页</a:t>
            </a:r>
            <a:r>
              <a:rPr lang="en-US" altLang="zh-CN" sz="3000" dirty="0">
                <a:solidFill>
                  <a:srgbClr val="C00000"/>
                </a:solidFill>
              </a:rPr>
              <a:t>—</a:t>
            </a:r>
            <a:r>
              <a:rPr lang="zh-CN" altLang="en-US" sz="3000" dirty="0">
                <a:solidFill>
                  <a:srgbClr val="C00000"/>
                </a:solidFill>
                <a:ea typeface="宋体" panose="02010600030101010101" pitchFamily="2" charset="-122"/>
              </a:rPr>
              <a:t>服务指南</a:t>
            </a:r>
            <a:r>
              <a:rPr lang="en-US" altLang="zh-CN" sz="3000" dirty="0">
                <a:solidFill>
                  <a:srgbClr val="C00000"/>
                </a:solidFill>
                <a:ea typeface="宋体" panose="02010600030101010101" pitchFamily="2" charset="-122"/>
              </a:rPr>
              <a:t>—</a:t>
            </a:r>
            <a:r>
              <a:rPr lang="zh-CN" altLang="en-US" sz="3000" dirty="0">
                <a:solidFill>
                  <a:srgbClr val="C00000"/>
                </a:solidFill>
                <a:ea typeface="宋体" panose="02010600030101010101" pitchFamily="2" charset="-122"/>
              </a:rPr>
              <a:t>表格下载</a:t>
            </a:r>
            <a:r>
              <a:rPr lang="en-US" altLang="zh-CN" sz="3000" dirty="0">
                <a:solidFill>
                  <a:srgbClr val="C00000"/>
                </a:solidFill>
                <a:ea typeface="宋体" panose="02010600030101010101" pitchFamily="2" charset="-122"/>
              </a:rPr>
              <a:t>—</a:t>
            </a:r>
            <a:r>
              <a:rPr lang="zh-CN" altLang="en-US" sz="3000" dirty="0">
                <a:solidFill>
                  <a:srgbClr val="C00000"/>
                </a:solidFill>
                <a:ea typeface="宋体" panose="02010600030101010101" pitchFamily="2" charset="-122"/>
              </a:rPr>
              <a:t>学位</a:t>
            </a:r>
            <a:r>
              <a:rPr lang="zh-CN" altLang="en-US" sz="3000" dirty="0" smtClean="0">
                <a:solidFill>
                  <a:schemeClr val="tx1"/>
                </a:solidFill>
              </a:rPr>
              <a:t>）</a:t>
            </a:r>
            <a:endParaRPr lang="en-US" altLang="zh-CN" sz="3000" dirty="0" smtClean="0">
              <a:solidFill>
                <a:schemeClr val="tx1"/>
              </a:solidFill>
            </a:endParaRPr>
          </a:p>
          <a:p>
            <a:endParaRPr lang="zh-CN" altLang="en-US" sz="3000" dirty="0">
              <a:solidFill>
                <a:schemeClr val="tx1"/>
              </a:solidFill>
            </a:endParaRPr>
          </a:p>
          <a:p>
            <a:r>
              <a:rPr lang="en-US" altLang="zh-CN" sz="3000" dirty="0"/>
              <a:t>2</a:t>
            </a:r>
            <a:r>
              <a:rPr lang="zh-CN" altLang="en-US" sz="3000" dirty="0"/>
              <a:t>、自愿向“中国学术期刊（光盘版）电子杂志社”投稿，参与全国学位论文数据库建设，有少量稿费和一定量的免费使用权限（另交授权书和论文电子版）</a:t>
            </a:r>
            <a:endParaRPr lang="zh-CN" altLang="en-US" sz="3000" dirty="0"/>
          </a:p>
        </p:txBody>
      </p:sp>
    </p:spTree>
  </p:cSld>
  <p:clrMapOvr>
    <a:masterClrMapping/>
  </p:clrMapOvr>
  <p:transition spd="med"/>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2514" name="Rectangle 2"/>
          <p:cNvSpPr>
            <a:spLocks noGrp="1" noChangeArrowheads="1"/>
          </p:cNvSpPr>
          <p:nvPr>
            <p:ph type="title"/>
          </p:nvPr>
        </p:nvSpPr>
        <p:spPr>
          <a:xfrm>
            <a:off x="685800" y="152400"/>
            <a:ext cx="6858000" cy="1447800"/>
          </a:xfrm>
        </p:spPr>
        <p:txBody>
          <a:bodyPr/>
          <a:lstStyle/>
          <a:p>
            <a:r>
              <a:rPr lang="zh-CN" altLang="en-US" sz="3600" dirty="0" smtClean="0">
                <a:solidFill>
                  <a:schemeClr val="accent2"/>
                </a:solidFill>
                <a:ea typeface="黑体" panose="02010609060101010101" pitchFamily="49" charset="-122"/>
              </a:rPr>
              <a:t>十一、其他事项</a:t>
            </a:r>
            <a:endParaRPr lang="zh-CN" altLang="en-US" sz="3600" dirty="0">
              <a:solidFill>
                <a:schemeClr val="accent2"/>
              </a:solidFill>
              <a:ea typeface="黑体" panose="02010609060101010101" pitchFamily="49" charset="-122"/>
            </a:endParaRPr>
          </a:p>
        </p:txBody>
      </p:sp>
      <p:sp>
        <p:nvSpPr>
          <p:cNvPr id="832515" name="Rectangle 3"/>
          <p:cNvSpPr>
            <a:spLocks noGrp="1" noChangeArrowheads="1"/>
          </p:cNvSpPr>
          <p:nvPr>
            <p:ph idx="1"/>
          </p:nvPr>
        </p:nvSpPr>
        <p:spPr/>
        <p:txBody>
          <a:bodyPr/>
          <a:lstStyle/>
          <a:p>
            <a:r>
              <a:rPr lang="en-US" altLang="zh-CN" dirty="0"/>
              <a:t>3</a:t>
            </a:r>
            <a:r>
              <a:rPr lang="zh-CN" altLang="en-US" dirty="0"/>
              <a:t>、学位证书领取时间</a:t>
            </a:r>
            <a:r>
              <a:rPr lang="zh-CN" altLang="en-US" dirty="0" smtClean="0"/>
              <a:t>：</a:t>
            </a:r>
            <a:r>
              <a:rPr lang="en-US" altLang="zh-CN" dirty="0" smtClean="0">
                <a:solidFill>
                  <a:srgbClr val="C00000"/>
                </a:solidFill>
              </a:rPr>
              <a:t>7</a:t>
            </a:r>
            <a:r>
              <a:rPr lang="zh-CN" altLang="en-US" dirty="0" smtClean="0">
                <a:solidFill>
                  <a:srgbClr val="C00000"/>
                </a:solidFill>
              </a:rPr>
              <a:t>月初</a:t>
            </a:r>
            <a:endParaRPr lang="en-US" altLang="zh-CN" dirty="0" smtClean="0">
              <a:solidFill>
                <a:srgbClr val="C00000"/>
              </a:solidFill>
            </a:endParaRPr>
          </a:p>
          <a:p>
            <a:r>
              <a:rPr lang="en-US" altLang="zh-CN" dirty="0" smtClean="0">
                <a:solidFill>
                  <a:schemeClr val="accent4"/>
                </a:solidFill>
              </a:rPr>
              <a:t>4</a:t>
            </a:r>
            <a:r>
              <a:rPr lang="zh-CN" altLang="en-US" dirty="0" smtClean="0">
                <a:solidFill>
                  <a:schemeClr val="accent4"/>
                </a:solidFill>
              </a:rPr>
              <a:t>、两次毕业典礼（按照学校安排，疫情影响下不一定举行）：</a:t>
            </a:r>
            <a:endParaRPr lang="en-US" altLang="zh-CN" dirty="0" smtClean="0">
              <a:solidFill>
                <a:schemeClr val="accent4"/>
              </a:solidFill>
            </a:endParaRPr>
          </a:p>
          <a:p>
            <a:pPr>
              <a:buNone/>
            </a:pPr>
            <a:r>
              <a:rPr lang="zh-CN" altLang="en-US" dirty="0" smtClean="0">
                <a:solidFill>
                  <a:schemeClr val="accent4"/>
                </a:solidFill>
              </a:rPr>
              <a:t>（</a:t>
            </a:r>
            <a:r>
              <a:rPr lang="en-US" altLang="zh-CN" dirty="0" smtClean="0">
                <a:solidFill>
                  <a:schemeClr val="accent4"/>
                </a:solidFill>
              </a:rPr>
              <a:t>1</a:t>
            </a:r>
            <a:r>
              <a:rPr lang="zh-CN" altLang="en-US" dirty="0" smtClean="0">
                <a:solidFill>
                  <a:schemeClr val="accent4"/>
                </a:solidFill>
              </a:rPr>
              <a:t>）三院毕业典礼（</a:t>
            </a:r>
            <a:r>
              <a:rPr lang="en-US" altLang="zh-CN" dirty="0" smtClean="0">
                <a:solidFill>
                  <a:schemeClr val="accent4"/>
                </a:solidFill>
              </a:rPr>
              <a:t>6</a:t>
            </a:r>
            <a:r>
              <a:rPr lang="zh-CN" altLang="en-US" dirty="0" smtClean="0">
                <a:solidFill>
                  <a:schemeClr val="accent4"/>
                </a:solidFill>
              </a:rPr>
              <a:t>月中），全体学生参加、毕业集体照</a:t>
            </a:r>
            <a:endParaRPr lang="en-US" altLang="zh-CN" dirty="0" smtClean="0">
              <a:solidFill>
                <a:schemeClr val="accent4"/>
              </a:solidFill>
            </a:endParaRPr>
          </a:p>
          <a:p>
            <a:pPr>
              <a:buNone/>
            </a:pPr>
            <a:r>
              <a:rPr lang="zh-CN" altLang="en-US" dirty="0" smtClean="0">
                <a:solidFill>
                  <a:schemeClr val="accent4"/>
                </a:solidFill>
              </a:rPr>
              <a:t>（</a:t>
            </a:r>
            <a:r>
              <a:rPr lang="en-US" altLang="zh-CN" dirty="0" smtClean="0">
                <a:solidFill>
                  <a:schemeClr val="accent4"/>
                </a:solidFill>
              </a:rPr>
              <a:t>2</a:t>
            </a:r>
            <a:r>
              <a:rPr lang="zh-CN" altLang="en-US" dirty="0" smtClean="0">
                <a:solidFill>
                  <a:schemeClr val="accent4"/>
                </a:solidFill>
              </a:rPr>
              <a:t>）中大学位授予（</a:t>
            </a:r>
            <a:r>
              <a:rPr lang="en-US" altLang="zh-CN" dirty="0" smtClean="0">
                <a:solidFill>
                  <a:schemeClr val="accent4"/>
                </a:solidFill>
              </a:rPr>
              <a:t>6</a:t>
            </a:r>
            <a:r>
              <a:rPr lang="zh-CN" altLang="en-US" dirty="0" smtClean="0">
                <a:solidFill>
                  <a:schemeClr val="accent4"/>
                </a:solidFill>
              </a:rPr>
              <a:t>月底）：缓授学位同学不予上台</a:t>
            </a:r>
            <a:endParaRPr lang="zh-CN" altLang="en-US" dirty="0">
              <a:solidFill>
                <a:schemeClr val="accent4"/>
              </a:solidFill>
            </a:endParaRPr>
          </a:p>
        </p:txBody>
      </p:sp>
    </p:spTree>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22" name="Rectangle 2"/>
          <p:cNvSpPr>
            <a:spLocks noGrp="1" noChangeArrowheads="1"/>
          </p:cNvSpPr>
          <p:nvPr>
            <p:ph type="title"/>
          </p:nvPr>
        </p:nvSpPr>
        <p:spPr>
          <a:xfrm>
            <a:off x="457200" y="381000"/>
            <a:ext cx="7837487" cy="314325"/>
          </a:xfrm>
        </p:spPr>
        <p:txBody>
          <a:bodyPr>
            <a:normAutofit fontScale="90000"/>
          </a:bodyPr>
          <a:lstStyle/>
          <a:p>
            <a:r>
              <a:rPr lang="zh-CN" altLang="en-US" sz="2800" dirty="0">
                <a:solidFill>
                  <a:schemeClr val="accent2"/>
                </a:solidFill>
                <a:ea typeface="黑体" panose="02010609060101010101" pitchFamily="49" charset="-122"/>
              </a:rPr>
              <a:t>一、工作安排</a:t>
            </a:r>
            <a:endParaRPr lang="zh-CN" altLang="en-US" sz="2800" dirty="0">
              <a:solidFill>
                <a:schemeClr val="accent2"/>
              </a:solidFill>
              <a:ea typeface="黑体" panose="02010609060101010101" pitchFamily="49" charset="-122"/>
            </a:endParaRPr>
          </a:p>
        </p:txBody>
      </p:sp>
      <p:sp>
        <p:nvSpPr>
          <p:cNvPr id="747523" name="Rectangle 3"/>
          <p:cNvSpPr>
            <a:spLocks noGrp="1" noChangeArrowheads="1"/>
          </p:cNvSpPr>
          <p:nvPr>
            <p:ph idx="1"/>
          </p:nvPr>
        </p:nvSpPr>
        <p:spPr>
          <a:xfrm>
            <a:off x="337185" y="753745"/>
            <a:ext cx="8077200" cy="5937250"/>
          </a:xfrm>
        </p:spPr>
        <p:txBody>
          <a:bodyPr/>
          <a:lstStyle/>
          <a:p>
            <a:pPr>
              <a:lnSpc>
                <a:spcPct val="80000"/>
              </a:lnSpc>
              <a:buFontTx/>
              <a:buNone/>
            </a:pPr>
            <a:r>
              <a:rPr lang="en-US" altLang="zh-CN" sz="1200" b="1" dirty="0" smtClean="0">
                <a:latin typeface="宋体" panose="02010600030101010101" pitchFamily="2" charset="-122"/>
                <a:ea typeface="宋体" panose="02010600030101010101" pitchFamily="2" charset="-122"/>
              </a:rPr>
              <a:t>3</a:t>
            </a:r>
            <a:r>
              <a:rPr lang="zh-CN" altLang="en-US" sz="1200" b="1" dirty="0" smtClean="0">
                <a:latin typeface="宋体" panose="02010600030101010101" pitchFamily="2" charset="-122"/>
                <a:ea typeface="宋体" panose="02010600030101010101" pitchFamily="2" charset="-122"/>
              </a:rPr>
              <a:t>月</a:t>
            </a:r>
            <a:r>
              <a:rPr lang="en-US" altLang="zh-CN" sz="1200" b="1" dirty="0" smtClean="0">
                <a:latin typeface="宋体" panose="02010600030101010101" pitchFamily="2" charset="-122"/>
                <a:ea typeface="宋体" panose="02010600030101010101" pitchFamily="2" charset="-122"/>
              </a:rPr>
              <a:t>1</a:t>
            </a:r>
            <a:r>
              <a:rPr lang="zh-CN" altLang="en-US" sz="1200" b="1" dirty="0" smtClean="0">
                <a:latin typeface="宋体" panose="02010600030101010101" pitchFamily="2" charset="-122"/>
                <a:ea typeface="宋体" panose="02010600030101010101" pitchFamily="2" charset="-122"/>
              </a:rPr>
              <a:t>日</a:t>
            </a:r>
            <a:r>
              <a:rPr lang="zh-CN" altLang="en-US" sz="1200" b="1" dirty="0">
                <a:latin typeface="宋体" panose="02010600030101010101" pitchFamily="2" charset="-122"/>
                <a:ea typeface="宋体" panose="02010600030101010101" pitchFamily="2" charset="-122"/>
              </a:rPr>
              <a:t>前</a:t>
            </a:r>
            <a:r>
              <a:rPr lang="zh-CN" altLang="en-US" sz="1200" b="1" dirty="0" smtClean="0">
                <a:latin typeface="宋体" panose="02010600030101010101" pitchFamily="2" charset="-122"/>
                <a:ea typeface="宋体" panose="02010600030101010101" pitchFamily="2" charset="-122"/>
              </a:rPr>
              <a:t>：完成论文撰写（注意字数要求，硕士正文</a:t>
            </a:r>
            <a:r>
              <a:rPr lang="en-US" altLang="zh-CN" sz="1200" b="1" dirty="0" smtClean="0">
                <a:latin typeface="宋体" panose="02010600030101010101" pitchFamily="2" charset="-122"/>
                <a:ea typeface="宋体" panose="02010600030101010101" pitchFamily="2" charset="-122"/>
              </a:rPr>
              <a:t>1—3</a:t>
            </a:r>
            <a:r>
              <a:rPr lang="zh-CN" altLang="en-US" sz="1200" b="1" dirty="0" smtClean="0">
                <a:latin typeface="宋体" panose="02010600030101010101" pitchFamily="2" charset="-122"/>
                <a:ea typeface="宋体" panose="02010600030101010101" pitchFamily="2" charset="-122"/>
              </a:rPr>
              <a:t>万字，摘要</a:t>
            </a:r>
            <a:r>
              <a:rPr lang="en-US" altLang="zh-CN" sz="1200" b="1" dirty="0" smtClean="0">
                <a:latin typeface="宋体" panose="02010600030101010101" pitchFamily="2" charset="-122"/>
                <a:ea typeface="宋体" panose="02010600030101010101" pitchFamily="2" charset="-122"/>
              </a:rPr>
              <a:t>1200</a:t>
            </a:r>
            <a:r>
              <a:rPr lang="zh-CN" altLang="en-US" sz="1200" b="1" dirty="0" smtClean="0">
                <a:latin typeface="宋体" panose="02010600030101010101" pitchFamily="2" charset="-122"/>
                <a:ea typeface="宋体" panose="02010600030101010101" pitchFamily="2" charset="-122"/>
              </a:rPr>
              <a:t>字</a:t>
            </a:r>
            <a:r>
              <a:rPr lang="zh-CN" altLang="en-US" sz="1200" b="1" dirty="0" smtClean="0">
                <a:latin typeface="宋体" panose="02010600030101010101" pitchFamily="2" charset="-122"/>
                <a:ea typeface="宋体" panose="02010600030101010101" pitchFamily="2" charset="-122"/>
              </a:rPr>
              <a:t>以内；博士正文</a:t>
            </a:r>
            <a:r>
              <a:rPr lang="en-US" altLang="zh-CN" sz="1200" b="1" dirty="0" smtClean="0">
                <a:latin typeface="宋体" panose="02010600030101010101" pitchFamily="2" charset="-122"/>
                <a:ea typeface="宋体" panose="02010600030101010101" pitchFamily="2" charset="-122"/>
              </a:rPr>
              <a:t>5—15</a:t>
            </a:r>
            <a:r>
              <a:rPr lang="zh-CN" altLang="en-US" sz="1200" b="1" dirty="0" smtClean="0">
                <a:latin typeface="宋体" panose="02010600030101010101" pitchFamily="2" charset="-122"/>
                <a:ea typeface="宋体" panose="02010600030101010101" pitchFamily="2" charset="-122"/>
              </a:rPr>
              <a:t>万字，摘要</a:t>
            </a:r>
            <a:r>
              <a:rPr lang="en-US" altLang="zh-CN" sz="1200" b="1" dirty="0" smtClean="0">
                <a:latin typeface="宋体" panose="02010600030101010101" pitchFamily="2" charset="-122"/>
                <a:ea typeface="宋体" panose="02010600030101010101" pitchFamily="2" charset="-122"/>
              </a:rPr>
              <a:t>2000</a:t>
            </a:r>
            <a:r>
              <a:rPr lang="zh-CN" altLang="en-US" sz="1200" b="1" dirty="0" smtClean="0">
                <a:latin typeface="宋体" panose="02010600030101010101" pitchFamily="2" charset="-122"/>
                <a:ea typeface="宋体" panose="02010600030101010101" pitchFamily="2" charset="-122"/>
              </a:rPr>
              <a:t>以内。格式要求见文件夹）</a:t>
            </a:r>
            <a:endParaRPr lang="zh-CN" altLang="en-US" sz="1200" b="1" dirty="0" smtClean="0">
              <a:latin typeface="宋体" panose="02010600030101010101" pitchFamily="2" charset="-122"/>
              <a:ea typeface="宋体" panose="02010600030101010101" pitchFamily="2" charset="-122"/>
            </a:endParaRPr>
          </a:p>
          <a:p>
            <a:pPr>
              <a:lnSpc>
                <a:spcPct val="80000"/>
              </a:lnSpc>
              <a:buFontTx/>
              <a:buNone/>
            </a:pPr>
            <a:endParaRPr lang="zh-CN" altLang="en-US" sz="1200" b="1" dirty="0" smtClean="0">
              <a:latin typeface="宋体" panose="02010600030101010101" pitchFamily="2" charset="-122"/>
              <a:ea typeface="宋体" panose="02010600030101010101" pitchFamily="2" charset="-122"/>
            </a:endParaRPr>
          </a:p>
          <a:p>
            <a:pPr>
              <a:lnSpc>
                <a:spcPct val="80000"/>
              </a:lnSpc>
              <a:buFontTx/>
              <a:buNone/>
            </a:pPr>
            <a:r>
              <a:rPr lang="en-US" altLang="zh-CN" sz="1200" b="1" dirty="0" smtClean="0">
                <a:latin typeface="宋体" panose="02010600030101010101" pitchFamily="2" charset="-122"/>
                <a:ea typeface="宋体" panose="02010600030101010101" pitchFamily="2" charset="-122"/>
                <a:sym typeface="+mn-ea"/>
              </a:rPr>
              <a:t>3</a:t>
            </a:r>
            <a:r>
              <a:rPr lang="zh-CN" altLang="en-US" sz="1200" b="1" dirty="0" smtClean="0">
                <a:latin typeface="宋体" panose="02010600030101010101" pitchFamily="2" charset="-122"/>
                <a:ea typeface="宋体" panose="02010600030101010101" pitchFamily="2" charset="-122"/>
                <a:sym typeface="+mn-ea"/>
              </a:rPr>
              <a:t>月</a:t>
            </a:r>
            <a:r>
              <a:rPr lang="en-US" altLang="zh-CN" sz="1200" b="1" dirty="0" smtClean="0">
                <a:latin typeface="宋体" panose="02010600030101010101" pitchFamily="2" charset="-122"/>
                <a:ea typeface="宋体" panose="02010600030101010101" pitchFamily="2" charset="-122"/>
                <a:sym typeface="+mn-ea"/>
              </a:rPr>
              <a:t>15</a:t>
            </a:r>
            <a:r>
              <a:rPr lang="zh-CN" altLang="en-US" sz="1200" b="1" dirty="0" smtClean="0">
                <a:latin typeface="宋体" panose="02010600030101010101" pitchFamily="2" charset="-122"/>
                <a:ea typeface="宋体" panose="02010600030101010101" pitchFamily="2" charset="-122"/>
                <a:sym typeface="+mn-ea"/>
              </a:rPr>
              <a:t>日前：在自己学科，完成预答辩</a:t>
            </a:r>
            <a:endParaRPr lang="en-US" altLang="zh-CN" sz="1200" b="1" dirty="0" smtClean="0">
              <a:latin typeface="宋体" panose="02010600030101010101" pitchFamily="2" charset="-122"/>
              <a:ea typeface="宋体" panose="02010600030101010101" pitchFamily="2" charset="-122"/>
            </a:endParaRPr>
          </a:p>
          <a:p>
            <a:pPr>
              <a:lnSpc>
                <a:spcPct val="80000"/>
              </a:lnSpc>
              <a:buFontTx/>
              <a:buNone/>
            </a:pPr>
            <a:endParaRPr lang="en-US" altLang="zh-CN" sz="1200" b="1" dirty="0" smtClean="0">
              <a:latin typeface="宋体" panose="02010600030101010101" pitchFamily="2" charset="-122"/>
              <a:ea typeface="宋体" panose="02010600030101010101" pitchFamily="2" charset="-122"/>
            </a:endParaRPr>
          </a:p>
          <a:p>
            <a:pPr>
              <a:lnSpc>
                <a:spcPct val="80000"/>
              </a:lnSpc>
              <a:buFontTx/>
              <a:buNone/>
            </a:pPr>
            <a:r>
              <a:rPr lang="en-US" altLang="zh-CN" sz="1200" b="1" dirty="0" smtClean="0">
                <a:latin typeface="宋体" panose="02010600030101010101" pitchFamily="2" charset="-122"/>
                <a:ea typeface="宋体" panose="02010600030101010101" pitchFamily="2" charset="-122"/>
              </a:rPr>
              <a:t>3</a:t>
            </a:r>
            <a:r>
              <a:rPr lang="zh-CN" altLang="en-US" sz="1200" b="1" dirty="0" smtClean="0">
                <a:latin typeface="宋体" panose="02010600030101010101" pitchFamily="2" charset="-122"/>
                <a:ea typeface="宋体" panose="02010600030101010101" pitchFamily="2" charset="-122"/>
              </a:rPr>
              <a:t>月</a:t>
            </a:r>
            <a:r>
              <a:rPr lang="en-US" altLang="zh-CN" sz="1200" b="1" dirty="0" smtClean="0">
                <a:latin typeface="宋体" panose="02010600030101010101" pitchFamily="2" charset="-122"/>
                <a:ea typeface="宋体" panose="02010600030101010101" pitchFamily="2" charset="-122"/>
              </a:rPr>
              <a:t>20</a:t>
            </a:r>
            <a:r>
              <a:rPr lang="zh-CN" altLang="en-US" sz="1200" b="1" dirty="0" smtClean="0">
                <a:latin typeface="宋体" panose="02010600030101010101" pitchFamily="2" charset="-122"/>
                <a:ea typeface="宋体" panose="02010600030101010101" pitchFamily="2" charset="-122"/>
              </a:rPr>
              <a:t>日前：查重</a:t>
            </a:r>
            <a:r>
              <a:rPr lang="en-US" altLang="zh-CN" sz="1200" b="1" dirty="0" smtClean="0">
                <a:latin typeface="宋体" panose="02010600030101010101" pitchFamily="2" charset="-122"/>
                <a:ea typeface="宋体" panose="02010600030101010101" pitchFamily="2" charset="-122"/>
              </a:rPr>
              <a:t>---</a:t>
            </a:r>
            <a:r>
              <a:rPr lang="zh-CN" altLang="en-US" sz="1200" b="1" dirty="0" smtClean="0">
                <a:solidFill>
                  <a:srgbClr val="0070C0"/>
                </a:solidFill>
                <a:latin typeface="宋体" panose="02010600030101010101" pitchFamily="2" charset="-122"/>
                <a:ea typeface="宋体" panose="02010600030101010101" pitchFamily="2" charset="-122"/>
              </a:rPr>
              <a:t>发送电子版论文至研究生科（届时会在群里通知提交论文地址或链接）           </a:t>
            </a:r>
            <a:r>
              <a:rPr lang="en-US" altLang="zh-CN" sz="1200" b="1" dirty="0">
                <a:solidFill>
                  <a:srgbClr val="0070C0"/>
                </a:solidFill>
                <a:latin typeface="宋体" panose="02010600030101010101" pitchFamily="2" charset="-122"/>
                <a:ea typeface="宋体" panose="02010600030101010101" pitchFamily="2" charset="-122"/>
              </a:rPr>
              <a:t> </a:t>
            </a:r>
            <a:r>
              <a:rPr lang="en-US" altLang="zh-CN" sz="1200" b="1" dirty="0" smtClean="0">
                <a:solidFill>
                  <a:srgbClr val="0070C0"/>
                </a:solidFill>
                <a:latin typeface="宋体" panose="02010600030101010101" pitchFamily="2" charset="-122"/>
                <a:ea typeface="宋体" panose="02010600030101010101" pitchFamily="2" charset="-122"/>
              </a:rPr>
              <a:t>        </a:t>
            </a:r>
            <a:r>
              <a:rPr lang="zh-CN" altLang="en-US" sz="1200" b="1" dirty="0" smtClean="0">
                <a:solidFill>
                  <a:srgbClr val="C00000"/>
                </a:solidFill>
                <a:latin typeface="宋体" panose="02010600030101010101" pitchFamily="2" charset="-122"/>
                <a:ea typeface="宋体" panose="02010600030101010101" pitchFamily="2" charset="-122"/>
              </a:rPr>
              <a:t>（论文中英文摘要</a:t>
            </a:r>
            <a:r>
              <a:rPr lang="en-US" altLang="zh-CN" sz="1200" b="1" dirty="0" smtClean="0">
                <a:solidFill>
                  <a:srgbClr val="C00000"/>
                </a:solidFill>
                <a:latin typeface="宋体" panose="02010600030101010101" pitchFamily="2" charset="-122"/>
                <a:ea typeface="宋体" panose="02010600030101010101" pitchFamily="2" charset="-122"/>
              </a:rPr>
              <a:t>+</a:t>
            </a:r>
            <a:r>
              <a:rPr lang="zh-CN" altLang="en-US" sz="1200" b="1" dirty="0" smtClean="0">
                <a:solidFill>
                  <a:srgbClr val="C00000"/>
                </a:solidFill>
                <a:latin typeface="宋体" panose="02010600030101010101" pitchFamily="2" charset="-122"/>
                <a:ea typeface="宋体" panose="02010600030101010101" pitchFamily="2" charset="-122"/>
              </a:rPr>
              <a:t>目录</a:t>
            </a:r>
            <a:r>
              <a:rPr lang="en-US" altLang="zh-CN" sz="1200" b="1" dirty="0" smtClean="0">
                <a:solidFill>
                  <a:srgbClr val="C00000"/>
                </a:solidFill>
                <a:latin typeface="宋体" panose="02010600030101010101" pitchFamily="2" charset="-122"/>
                <a:ea typeface="宋体" panose="02010600030101010101" pitchFamily="2" charset="-122"/>
              </a:rPr>
              <a:t>+</a:t>
            </a:r>
            <a:r>
              <a:rPr lang="zh-CN" altLang="en-US" sz="1200" b="1" dirty="0" smtClean="0">
                <a:solidFill>
                  <a:srgbClr val="C00000"/>
                </a:solidFill>
                <a:latin typeface="宋体" panose="02010600030101010101" pitchFamily="2" charset="-122"/>
                <a:ea typeface="宋体" panose="02010600030101010101" pitchFamily="2" charset="-122"/>
              </a:rPr>
              <a:t>主体部分；</a:t>
            </a:r>
            <a:r>
              <a:rPr lang="en-US" altLang="zh-CN" sz="1200" b="1" dirty="0" smtClean="0">
                <a:solidFill>
                  <a:srgbClr val="C00000"/>
                </a:solidFill>
                <a:latin typeface="宋体" panose="02010600030101010101" pitchFamily="2" charset="-122"/>
                <a:ea typeface="宋体" panose="02010600030101010101" pitchFamily="2" charset="-122"/>
              </a:rPr>
              <a:t>word</a:t>
            </a:r>
            <a:r>
              <a:rPr lang="zh-CN" altLang="en-US" sz="1200" b="1" dirty="0" smtClean="0">
                <a:solidFill>
                  <a:srgbClr val="C00000"/>
                </a:solidFill>
                <a:latin typeface="宋体" panose="02010600030101010101" pitchFamily="2" charset="-122"/>
                <a:ea typeface="宋体" panose="02010600030101010101" pitchFamily="2" charset="-122"/>
              </a:rPr>
              <a:t>版</a:t>
            </a:r>
            <a:r>
              <a:rPr lang="en-US" altLang="zh-CN" sz="1200" b="1" dirty="0" smtClean="0">
                <a:solidFill>
                  <a:srgbClr val="C00000"/>
                </a:solidFill>
                <a:latin typeface="宋体" panose="02010600030101010101" pitchFamily="2" charset="-122"/>
                <a:ea typeface="宋体" panose="02010600030101010101" pitchFamily="2" charset="-122"/>
              </a:rPr>
              <a:t>; </a:t>
            </a:r>
            <a:r>
              <a:rPr lang="zh-CN" altLang="zh-CN" sz="1200" b="1" dirty="0" smtClean="0">
                <a:solidFill>
                  <a:srgbClr val="C00000"/>
                </a:solidFill>
                <a:latin typeface="宋体" panose="02010600030101010101" pitchFamily="2" charset="-122"/>
                <a:ea typeface="宋体" panose="02010600030101010101" pitchFamily="2" charset="-122"/>
              </a:rPr>
              <a:t>图、表不要删除，</a:t>
            </a:r>
            <a:r>
              <a:rPr lang="zh-CN" altLang="en-US" sz="1200" b="1" dirty="0" smtClean="0">
                <a:solidFill>
                  <a:srgbClr val="0070C0"/>
                </a:solidFill>
                <a:latin typeface="宋体" panose="02010600030101010101" pitchFamily="2" charset="-122"/>
                <a:ea typeface="宋体" panose="02010600030101010101" pitchFamily="2" charset="-122"/>
                <a:sym typeface="+mn-ea"/>
              </a:rPr>
              <a:t>以学号</a:t>
            </a:r>
            <a:r>
              <a:rPr lang="en-US" altLang="zh-CN" sz="1200" b="1" dirty="0" smtClean="0">
                <a:solidFill>
                  <a:srgbClr val="0070C0"/>
                </a:solidFill>
                <a:latin typeface="宋体" panose="02010600030101010101" pitchFamily="2" charset="-122"/>
                <a:ea typeface="宋体" panose="02010600030101010101" pitchFamily="2" charset="-122"/>
                <a:sym typeface="+mn-ea"/>
              </a:rPr>
              <a:t>+</a:t>
            </a:r>
            <a:r>
              <a:rPr lang="zh-CN" altLang="en-US" sz="1200" b="1" dirty="0" smtClean="0">
                <a:solidFill>
                  <a:srgbClr val="0070C0"/>
                </a:solidFill>
                <a:latin typeface="宋体" panose="02010600030101010101" pitchFamily="2" charset="-122"/>
                <a:ea typeface="宋体" panose="02010600030101010101" pitchFamily="2" charset="-122"/>
                <a:sym typeface="+mn-ea"/>
              </a:rPr>
              <a:t>姓名</a:t>
            </a:r>
            <a:r>
              <a:rPr lang="en-US" altLang="zh-CN" sz="1200" b="1" dirty="0" smtClean="0">
                <a:solidFill>
                  <a:srgbClr val="0070C0"/>
                </a:solidFill>
                <a:latin typeface="宋体" panose="02010600030101010101" pitchFamily="2" charset="-122"/>
                <a:ea typeface="宋体" panose="02010600030101010101" pitchFamily="2" charset="-122"/>
                <a:sym typeface="+mn-ea"/>
              </a:rPr>
              <a:t>+</a:t>
            </a:r>
            <a:r>
              <a:rPr lang="zh-CN" altLang="en-US" sz="1200" b="1" dirty="0" smtClean="0">
                <a:solidFill>
                  <a:srgbClr val="0070C0"/>
                </a:solidFill>
                <a:latin typeface="宋体" panose="02010600030101010101" pitchFamily="2" charset="-122"/>
                <a:ea typeface="宋体" panose="02010600030101010101" pitchFamily="2" charset="-122"/>
                <a:sym typeface="+mn-ea"/>
              </a:rPr>
              <a:t>联系方式命名</a:t>
            </a:r>
            <a:r>
              <a:rPr lang="zh-CN" altLang="en-US" sz="1200" b="1" dirty="0" smtClean="0">
                <a:solidFill>
                  <a:srgbClr val="C00000"/>
                </a:solidFill>
                <a:latin typeface="宋体" panose="02010600030101010101" pitchFamily="2" charset="-122"/>
                <a:ea typeface="宋体" panose="02010600030101010101" pitchFamily="2" charset="-122"/>
              </a:rPr>
              <a:t>）</a:t>
            </a:r>
            <a:endParaRPr lang="en-US" altLang="zh-CN" sz="1200" b="1" dirty="0" smtClean="0">
              <a:solidFill>
                <a:srgbClr val="C00000"/>
              </a:solidFill>
              <a:latin typeface="宋体" panose="02010600030101010101" pitchFamily="2" charset="-122"/>
              <a:ea typeface="宋体" panose="02010600030101010101" pitchFamily="2" charset="-122"/>
            </a:endParaRPr>
          </a:p>
          <a:p>
            <a:pPr>
              <a:lnSpc>
                <a:spcPct val="80000"/>
              </a:lnSpc>
              <a:buFontTx/>
              <a:buNone/>
            </a:pPr>
            <a:endParaRPr lang="en-US" altLang="zh-CN" sz="1200" b="1" dirty="0" smtClean="0">
              <a:latin typeface="宋体" panose="02010600030101010101" pitchFamily="2" charset="-122"/>
              <a:ea typeface="宋体" panose="02010600030101010101" pitchFamily="2" charset="-122"/>
            </a:endParaRPr>
          </a:p>
          <a:p>
            <a:pPr>
              <a:lnSpc>
                <a:spcPct val="80000"/>
              </a:lnSpc>
              <a:buFontTx/>
              <a:buNone/>
            </a:pPr>
            <a:r>
              <a:rPr lang="en-US" altLang="zh-CN" sz="1200" b="1" dirty="0" smtClean="0">
                <a:latin typeface="宋体" panose="02010600030101010101" pitchFamily="2" charset="-122"/>
                <a:ea typeface="宋体" panose="02010600030101010101" pitchFamily="2" charset="-122"/>
              </a:rPr>
              <a:t>3</a:t>
            </a:r>
            <a:r>
              <a:rPr lang="zh-CN" altLang="en-US" sz="1200" b="1" dirty="0" smtClean="0">
                <a:latin typeface="宋体" panose="02010600030101010101" pitchFamily="2" charset="-122"/>
                <a:ea typeface="宋体" panose="02010600030101010101" pitchFamily="2" charset="-122"/>
              </a:rPr>
              <a:t>月</a:t>
            </a:r>
            <a:r>
              <a:rPr lang="en-US" altLang="zh-CN" sz="1200" b="1" dirty="0" smtClean="0">
                <a:latin typeface="宋体" panose="02010600030101010101" pitchFamily="2" charset="-122"/>
                <a:ea typeface="宋体" panose="02010600030101010101" pitchFamily="2" charset="-122"/>
              </a:rPr>
              <a:t>28</a:t>
            </a:r>
            <a:r>
              <a:rPr lang="zh-CN" altLang="en-US" sz="1200" b="1" dirty="0" smtClean="0">
                <a:latin typeface="宋体" panose="02010600030101010101" pitchFamily="2" charset="-122"/>
                <a:ea typeface="宋体" panose="02010600030101010101" pitchFamily="2" charset="-122"/>
              </a:rPr>
              <a:t>日前：</a:t>
            </a:r>
            <a:endParaRPr lang="zh-CN" altLang="en-US" sz="1200" b="1" dirty="0" smtClean="0">
              <a:latin typeface="宋体" panose="02010600030101010101" pitchFamily="2" charset="-122"/>
              <a:ea typeface="宋体" panose="02010600030101010101" pitchFamily="2" charset="-122"/>
            </a:endParaRPr>
          </a:p>
          <a:p>
            <a:pPr>
              <a:lnSpc>
                <a:spcPct val="80000"/>
              </a:lnSpc>
              <a:buFontTx/>
              <a:buNone/>
            </a:pPr>
            <a:r>
              <a:rPr lang="zh-CN" altLang="en-US" sz="1200" b="1" dirty="0" smtClean="0">
                <a:latin typeface="宋体" panose="02010600030101010101" pitchFamily="2" charset="-122"/>
                <a:ea typeface="宋体" panose="02010600030101010101" pitchFamily="2" charset="-122"/>
              </a:rPr>
              <a:t> </a:t>
            </a:r>
            <a:r>
              <a:rPr lang="en-US" altLang="zh-CN" sz="1200" b="1" dirty="0" smtClean="0">
                <a:latin typeface="宋体" panose="02010600030101010101" pitchFamily="2" charset="-122"/>
                <a:ea typeface="宋体" panose="02010600030101010101" pitchFamily="2" charset="-122"/>
              </a:rPr>
              <a:t>    </a:t>
            </a:r>
            <a:r>
              <a:rPr lang="zh-CN" altLang="en-US" sz="1200" b="1" dirty="0" smtClean="0">
                <a:latin typeface="宋体" panose="02010600030101010101" pitchFamily="2" charset="-122"/>
                <a:ea typeface="宋体" panose="02010600030101010101" pitchFamily="2" charset="-122"/>
              </a:rPr>
              <a:t>博士：</a:t>
            </a:r>
            <a:r>
              <a:rPr lang="en-US" altLang="zh-CN" sz="1200" b="1" dirty="0" smtClean="0">
                <a:latin typeface="宋体" panose="02010600030101010101" pitchFamily="2" charset="-122"/>
                <a:ea typeface="宋体" panose="02010600030101010101" pitchFamily="2" charset="-122"/>
              </a:rPr>
              <a:t>1.</a:t>
            </a:r>
            <a:r>
              <a:rPr lang="zh-CN" altLang="en-US" sz="1200" b="1" dirty="0" smtClean="0">
                <a:latin typeface="宋体" panose="02010600030101010101" pitchFamily="2" charset="-122"/>
                <a:ea typeface="宋体" panose="02010600030101010101" pitchFamily="2" charset="-122"/>
                <a:sym typeface="+mn-ea"/>
              </a:rPr>
              <a:t>在我校研究生教育管理系统中录入符合申请学位的学术成果、系统中申请答辩，导师审核通过</a:t>
            </a:r>
            <a:endParaRPr lang="zh-CN" altLang="en-US" sz="1200" b="1" dirty="0" smtClean="0">
              <a:latin typeface="宋体" panose="02010600030101010101" pitchFamily="2" charset="-122"/>
              <a:ea typeface="宋体" panose="02010600030101010101" pitchFamily="2" charset="-122"/>
              <a:sym typeface="+mn-ea"/>
            </a:endParaRPr>
          </a:p>
          <a:p>
            <a:pPr>
              <a:lnSpc>
                <a:spcPct val="80000"/>
              </a:lnSpc>
              <a:buFontTx/>
              <a:buNone/>
            </a:pPr>
            <a:r>
              <a:rPr lang="zh-CN" altLang="en-US" sz="1200" b="1" dirty="0" smtClean="0">
                <a:latin typeface="宋体" panose="02010600030101010101" pitchFamily="2" charset="-122"/>
                <a:ea typeface="宋体" panose="02010600030101010101" pitchFamily="2" charset="-122"/>
                <a:sym typeface="+mn-ea"/>
              </a:rPr>
              <a:t> </a:t>
            </a:r>
            <a:r>
              <a:rPr lang="en-US" altLang="zh-CN" sz="1200" b="1" dirty="0" smtClean="0">
                <a:latin typeface="宋体" panose="02010600030101010101" pitchFamily="2" charset="-122"/>
                <a:ea typeface="宋体" panose="02010600030101010101" pitchFamily="2" charset="-122"/>
                <a:sym typeface="+mn-ea"/>
              </a:rPr>
              <a:t>          2.</a:t>
            </a:r>
            <a:r>
              <a:rPr lang="zh-CN" altLang="en-US" sz="1200" b="1" dirty="0" smtClean="0">
                <a:latin typeface="宋体" panose="02010600030101010101" pitchFamily="2" charset="-122"/>
                <a:ea typeface="宋体" panose="02010600030101010101" pitchFamily="2" charset="-122"/>
              </a:rPr>
              <a:t>提交送审论文（</a:t>
            </a:r>
            <a:r>
              <a:rPr lang="en-US" altLang="zh-CN" sz="1200" b="1" dirty="0" smtClean="0">
                <a:latin typeface="宋体" panose="02010600030101010101" pitchFamily="2" charset="-122"/>
                <a:ea typeface="宋体" panose="02010600030101010101" pitchFamily="2" charset="-122"/>
              </a:rPr>
              <a:t>pdf</a:t>
            </a:r>
            <a:r>
              <a:rPr lang="zh-CN" altLang="zh-CN" sz="1200" b="1" dirty="0" smtClean="0">
                <a:latin typeface="宋体" panose="02010600030101010101" pitchFamily="2" charset="-122"/>
                <a:ea typeface="宋体" panose="02010600030101010101" pitchFamily="2" charset="-122"/>
              </a:rPr>
              <a:t>格式，匿名处理，</a:t>
            </a:r>
            <a:r>
              <a:rPr lang="zh-CN" altLang="en-US" sz="1200" b="1" dirty="0" smtClean="0">
                <a:latin typeface="宋体" panose="02010600030101010101" pitchFamily="2" charset="-122"/>
                <a:ea typeface="宋体" panose="02010600030101010101" pitchFamily="2" charset="-122"/>
              </a:rPr>
              <a:t>并按照规定要求命名）</a:t>
            </a:r>
            <a:r>
              <a:rPr lang="en-US" altLang="zh-CN" sz="1200" b="1" dirty="0" smtClean="0">
                <a:latin typeface="宋体" panose="02010600030101010101" pitchFamily="2" charset="-122"/>
                <a:ea typeface="宋体" panose="02010600030101010101" pitchFamily="2" charset="-122"/>
              </a:rPr>
              <a:t>+</a:t>
            </a:r>
            <a:r>
              <a:rPr lang="zh-CN" altLang="en-US" sz="1200" b="1" dirty="0" smtClean="0">
                <a:latin typeface="宋体" panose="02010600030101010101" pitchFamily="2" charset="-122"/>
                <a:ea typeface="宋体" panose="02010600030101010101" pitchFamily="2" charset="-122"/>
              </a:rPr>
              <a:t>论文摘要（</a:t>
            </a:r>
            <a:r>
              <a:rPr lang="en-US" altLang="zh-CN" sz="1200" b="1" dirty="0" smtClean="0">
                <a:latin typeface="宋体" panose="02010600030101010101" pitchFamily="2" charset="-122"/>
                <a:ea typeface="宋体" panose="02010600030101010101" pitchFamily="2" charset="-122"/>
              </a:rPr>
              <a:t>txt</a:t>
            </a:r>
            <a:r>
              <a:rPr lang="zh-CN" altLang="en-US" sz="1200" b="1" dirty="0" smtClean="0">
                <a:latin typeface="宋体" panose="02010600030101010101" pitchFamily="2" charset="-122"/>
                <a:ea typeface="宋体" panose="02010600030101010101" pitchFamily="2" charset="-122"/>
              </a:rPr>
              <a:t>格式）</a:t>
            </a:r>
            <a:r>
              <a:rPr lang="en-US" altLang="zh-CN" sz="1200" b="1" dirty="0" smtClean="0">
                <a:latin typeface="宋体" panose="02010600030101010101" pitchFamily="2" charset="-122"/>
                <a:ea typeface="宋体" panose="02010600030101010101" pitchFamily="2" charset="-122"/>
              </a:rPr>
              <a:t>+</a:t>
            </a:r>
            <a:r>
              <a:rPr lang="zh-CN" altLang="en-US" sz="1200" b="1" dirty="0" smtClean="0">
                <a:latin typeface="宋体" panose="02010600030101010101" pitchFamily="2" charset="-122"/>
                <a:ea typeface="宋体" panose="02010600030101010101" pitchFamily="2" charset="-122"/>
              </a:rPr>
              <a:t>《信息汇总表》</a:t>
            </a:r>
            <a:endParaRPr lang="zh-CN" altLang="en-US" sz="1200" b="1" dirty="0" smtClean="0">
              <a:latin typeface="宋体" panose="02010600030101010101" pitchFamily="2" charset="-122"/>
              <a:ea typeface="宋体" panose="02010600030101010101" pitchFamily="2" charset="-122"/>
            </a:endParaRPr>
          </a:p>
          <a:p>
            <a:pPr>
              <a:lnSpc>
                <a:spcPct val="80000"/>
              </a:lnSpc>
              <a:buFontTx/>
              <a:buNone/>
            </a:pPr>
            <a:endParaRPr lang="en-US" altLang="zh-CN" sz="1200" b="1" dirty="0" smtClean="0">
              <a:latin typeface="宋体" panose="02010600030101010101" pitchFamily="2" charset="-122"/>
              <a:ea typeface="宋体" panose="02010600030101010101" pitchFamily="2" charset="-122"/>
            </a:endParaRPr>
          </a:p>
          <a:p>
            <a:pPr>
              <a:lnSpc>
                <a:spcPct val="80000"/>
              </a:lnSpc>
              <a:buFontTx/>
              <a:buNone/>
            </a:pPr>
            <a:r>
              <a:rPr lang="en-US" altLang="zh-CN" sz="1200" b="1" dirty="0" smtClean="0">
                <a:latin typeface="宋体" panose="02010600030101010101" pitchFamily="2" charset="-122"/>
                <a:ea typeface="宋体" panose="02010600030101010101" pitchFamily="2" charset="-122"/>
              </a:rPr>
              <a:t>3</a:t>
            </a:r>
            <a:r>
              <a:rPr lang="zh-CN" altLang="en-US" sz="1200" b="1" dirty="0" smtClean="0">
                <a:latin typeface="宋体" panose="02010600030101010101" pitchFamily="2" charset="-122"/>
                <a:ea typeface="宋体" panose="02010600030101010101" pitchFamily="2" charset="-122"/>
              </a:rPr>
              <a:t>月</a:t>
            </a:r>
            <a:r>
              <a:rPr lang="en-US" altLang="zh-CN" sz="1200" b="1" dirty="0" smtClean="0">
                <a:latin typeface="宋体" panose="02010600030101010101" pitchFamily="2" charset="-122"/>
                <a:ea typeface="宋体" panose="02010600030101010101" pitchFamily="2" charset="-122"/>
              </a:rPr>
              <a:t>31</a:t>
            </a:r>
            <a:r>
              <a:rPr lang="zh-CN" altLang="en-US" sz="1200" b="1" dirty="0" smtClean="0">
                <a:latin typeface="宋体" panose="02010600030101010101" pitchFamily="2" charset="-122"/>
                <a:ea typeface="宋体" panose="02010600030101010101" pitchFamily="2" charset="-122"/>
              </a:rPr>
              <a:t>日前：</a:t>
            </a:r>
            <a:endParaRPr lang="zh-CN" altLang="en-US" sz="1200" b="1" dirty="0" smtClean="0">
              <a:latin typeface="宋体" panose="02010600030101010101" pitchFamily="2" charset="-122"/>
              <a:ea typeface="宋体" panose="02010600030101010101" pitchFamily="2" charset="-122"/>
            </a:endParaRPr>
          </a:p>
          <a:p>
            <a:pPr>
              <a:lnSpc>
                <a:spcPct val="80000"/>
              </a:lnSpc>
              <a:buFontTx/>
              <a:buNone/>
            </a:pPr>
            <a:r>
              <a:rPr lang="zh-CN" altLang="en-US" sz="1200" b="1" dirty="0" smtClean="0">
                <a:latin typeface="宋体" panose="02010600030101010101" pitchFamily="2" charset="-122"/>
                <a:ea typeface="宋体" panose="02010600030101010101" pitchFamily="2" charset="-122"/>
              </a:rPr>
              <a:t> </a:t>
            </a:r>
            <a:r>
              <a:rPr lang="en-US" altLang="zh-CN" sz="1200" b="1" dirty="0" smtClean="0">
                <a:latin typeface="宋体" panose="02010600030101010101" pitchFamily="2" charset="-122"/>
                <a:ea typeface="宋体" panose="02010600030101010101" pitchFamily="2" charset="-122"/>
              </a:rPr>
              <a:t>    </a:t>
            </a:r>
            <a:r>
              <a:rPr lang="zh-CN" altLang="en-US" sz="1200" b="1" dirty="0" smtClean="0">
                <a:latin typeface="宋体" panose="02010600030101010101" pitchFamily="2" charset="-122"/>
                <a:ea typeface="宋体" panose="02010600030101010101" pitchFamily="2" charset="-122"/>
              </a:rPr>
              <a:t>硕士</a:t>
            </a:r>
            <a:r>
              <a:rPr lang="en-US" altLang="zh-CN" sz="1200" b="1" dirty="0" smtClean="0">
                <a:latin typeface="宋体" panose="02010600030101010101" pitchFamily="2" charset="-122"/>
                <a:ea typeface="宋体" panose="02010600030101010101" pitchFamily="2" charset="-122"/>
              </a:rPr>
              <a:t>:1.</a:t>
            </a:r>
            <a:r>
              <a:rPr lang="zh-CN" altLang="en-US" sz="1200" b="1" dirty="0" smtClean="0">
                <a:latin typeface="宋体" panose="02010600030101010101" pitchFamily="2" charset="-122"/>
                <a:ea typeface="宋体" panose="02010600030101010101" pitchFamily="2" charset="-122"/>
                <a:sym typeface="+mn-ea"/>
              </a:rPr>
              <a:t>在我校研究生教育管理</a:t>
            </a:r>
            <a:r>
              <a:rPr lang="zh-CN" altLang="en-US" sz="1200" b="1" dirty="0">
                <a:latin typeface="宋体" panose="02010600030101010101" pitchFamily="2" charset="-122"/>
                <a:ea typeface="宋体" panose="02010600030101010101" pitchFamily="2" charset="-122"/>
                <a:sym typeface="+mn-ea"/>
              </a:rPr>
              <a:t>系统中申请答辩，其中科研型硕士需要在系统中录入符合申请学位的学术成果，</a:t>
            </a:r>
            <a:r>
              <a:rPr lang="en-US" altLang="zh-CN" sz="1200" b="1" dirty="0">
                <a:latin typeface="宋体" panose="02010600030101010101" pitchFamily="2" charset="-122"/>
                <a:ea typeface="宋体" panose="02010600030101010101" pitchFamily="2" charset="-122"/>
                <a:sym typeface="+mn-ea"/>
              </a:rPr>
              <a:t>      </a:t>
            </a:r>
            <a:r>
              <a:rPr lang="zh-CN" altLang="en-US" sz="1200" b="1" dirty="0">
                <a:latin typeface="宋体" panose="02010600030101010101" pitchFamily="2" charset="-122"/>
                <a:ea typeface="宋体" panose="02010600030101010101" pitchFamily="2" charset="-122"/>
                <a:sym typeface="+mn-ea"/>
              </a:rPr>
              <a:t>所有硕士同学的答辩申请需要导师审核通过</a:t>
            </a:r>
            <a:endParaRPr lang="en-US" altLang="zh-CN" sz="1200" b="1" dirty="0" smtClean="0">
              <a:latin typeface="宋体" panose="02010600030101010101" pitchFamily="2" charset="-122"/>
              <a:ea typeface="宋体" panose="02010600030101010101" pitchFamily="2" charset="-122"/>
            </a:endParaRPr>
          </a:p>
          <a:p>
            <a:pPr>
              <a:lnSpc>
                <a:spcPct val="80000"/>
              </a:lnSpc>
              <a:buFontTx/>
              <a:buNone/>
            </a:pPr>
            <a:r>
              <a:rPr lang="zh-CN" altLang="en-US" sz="1200" b="1" dirty="0" smtClean="0">
                <a:latin typeface="宋体" panose="02010600030101010101" pitchFamily="2" charset="-122"/>
                <a:ea typeface="宋体" panose="02010600030101010101" pitchFamily="2" charset="-122"/>
                <a:sym typeface="+mn-ea"/>
              </a:rPr>
              <a:t>  </a:t>
            </a:r>
            <a:r>
              <a:rPr lang="zh-CN" altLang="en-US" sz="1200" b="1" dirty="0">
                <a:latin typeface="宋体" panose="02010600030101010101" pitchFamily="2" charset="-122"/>
                <a:ea typeface="宋体" panose="02010600030101010101" pitchFamily="2" charset="-122"/>
                <a:sym typeface="+mn-ea"/>
              </a:rPr>
              <a:t>   </a:t>
            </a:r>
            <a:r>
              <a:rPr lang="en-US" altLang="zh-CN" sz="1200" b="1" dirty="0">
                <a:latin typeface="宋体" panose="02010600030101010101" pitchFamily="2" charset="-122"/>
                <a:ea typeface="宋体" panose="02010600030101010101" pitchFamily="2" charset="-122"/>
                <a:sym typeface="+mn-ea"/>
              </a:rPr>
              <a:t>     </a:t>
            </a:r>
            <a:r>
              <a:rPr lang="en-US" altLang="zh-CN" sz="1200" b="1" dirty="0" smtClean="0">
                <a:latin typeface="宋体" panose="02010600030101010101" pitchFamily="2" charset="-122"/>
                <a:ea typeface="宋体" panose="02010600030101010101" pitchFamily="2" charset="-122"/>
              </a:rPr>
              <a:t>2.</a:t>
            </a:r>
            <a:r>
              <a:rPr lang="zh-CN" altLang="en-US" sz="1200" b="1" dirty="0" smtClean="0">
                <a:latin typeface="宋体" panose="02010600030101010101" pitchFamily="2" charset="-122"/>
                <a:ea typeface="宋体" panose="02010600030101010101" pitchFamily="2" charset="-122"/>
              </a:rPr>
              <a:t>提交送审论文（提交内容同博士）</a:t>
            </a:r>
            <a:endParaRPr lang="zh-CN" altLang="en-US" sz="1200" b="1" dirty="0" smtClean="0">
              <a:latin typeface="宋体" panose="02010600030101010101" pitchFamily="2" charset="-122"/>
              <a:ea typeface="宋体" panose="02010600030101010101" pitchFamily="2" charset="-122"/>
            </a:endParaRPr>
          </a:p>
          <a:p>
            <a:pPr>
              <a:lnSpc>
                <a:spcPct val="80000"/>
              </a:lnSpc>
              <a:buFontTx/>
              <a:buNone/>
            </a:pPr>
            <a:endParaRPr lang="en-US" altLang="zh-CN" sz="1200" b="1" dirty="0" smtClean="0">
              <a:latin typeface="宋体" panose="02010600030101010101" pitchFamily="2" charset="-122"/>
              <a:ea typeface="宋体" panose="02010600030101010101" pitchFamily="2" charset="-122"/>
            </a:endParaRPr>
          </a:p>
          <a:p>
            <a:pPr>
              <a:lnSpc>
                <a:spcPct val="80000"/>
              </a:lnSpc>
              <a:buFontTx/>
              <a:buNone/>
            </a:pPr>
            <a:endParaRPr lang="en-US" altLang="zh-CN" sz="1200" b="1" dirty="0" smtClean="0">
              <a:latin typeface="宋体" panose="02010600030101010101" pitchFamily="2" charset="-122"/>
              <a:ea typeface="宋体" panose="02010600030101010101" pitchFamily="2" charset="-122"/>
              <a:sym typeface="+mn-ea"/>
            </a:endParaRPr>
          </a:p>
          <a:p>
            <a:pPr>
              <a:lnSpc>
                <a:spcPct val="80000"/>
              </a:lnSpc>
              <a:buFontTx/>
              <a:buNone/>
            </a:pPr>
            <a:r>
              <a:rPr lang="en-US" altLang="zh-CN" sz="1200" b="1" dirty="0">
                <a:latin typeface="宋体" panose="02010600030101010101" pitchFamily="2" charset="-122"/>
                <a:ea typeface="宋体" panose="02010600030101010101" pitchFamily="2" charset="-122"/>
              </a:rPr>
              <a:t>5</a:t>
            </a:r>
            <a:r>
              <a:rPr lang="zh-CN" altLang="en-US" sz="1200" b="1" dirty="0" smtClean="0">
                <a:latin typeface="宋体" panose="02010600030101010101" pitchFamily="2" charset="-122"/>
                <a:ea typeface="宋体" panose="02010600030101010101" pitchFamily="2" charset="-122"/>
              </a:rPr>
              <a:t>月</a:t>
            </a:r>
            <a:r>
              <a:rPr lang="en-US" altLang="zh-CN" sz="1200" b="1" dirty="0" smtClean="0">
                <a:latin typeface="宋体" panose="02010600030101010101" pitchFamily="2" charset="-122"/>
                <a:ea typeface="宋体" panose="02010600030101010101" pitchFamily="2" charset="-122"/>
              </a:rPr>
              <a:t>20</a:t>
            </a:r>
            <a:r>
              <a:rPr lang="zh-CN" altLang="en-US" sz="1200" b="1" dirty="0" smtClean="0">
                <a:latin typeface="宋体" panose="02010600030101010101" pitchFamily="2" charset="-122"/>
                <a:ea typeface="宋体" panose="02010600030101010101" pitchFamily="2" charset="-122"/>
              </a:rPr>
              <a:t>日前：完</a:t>
            </a:r>
            <a:r>
              <a:rPr lang="zh-CN" altLang="en-US" sz="1200" b="1" dirty="0">
                <a:latin typeface="宋体" panose="02010600030101010101" pitchFamily="2" charset="-122"/>
                <a:ea typeface="宋体" panose="02010600030101010101" pitchFamily="2" charset="-122"/>
              </a:rPr>
              <a:t>成</a:t>
            </a:r>
            <a:r>
              <a:rPr lang="zh-CN" altLang="en-US" sz="1200" b="1" dirty="0" smtClean="0">
                <a:latin typeface="宋体" panose="02010600030101010101" pitchFamily="2" charset="-122"/>
                <a:ea typeface="宋体" panose="02010600030101010101" pitchFamily="2" charset="-122"/>
              </a:rPr>
              <a:t>正式答辩</a:t>
            </a:r>
            <a:endParaRPr lang="zh-CN" altLang="en-US" sz="1200" b="1" dirty="0" smtClean="0">
              <a:latin typeface="宋体" panose="02010600030101010101" pitchFamily="2" charset="-122"/>
              <a:ea typeface="宋体" panose="02010600030101010101" pitchFamily="2" charset="-122"/>
            </a:endParaRPr>
          </a:p>
          <a:p>
            <a:pPr>
              <a:lnSpc>
                <a:spcPct val="80000"/>
              </a:lnSpc>
              <a:buFontTx/>
              <a:buNone/>
            </a:pPr>
            <a:endParaRPr lang="en-US" altLang="zh-CN" sz="1200" b="1" dirty="0" smtClean="0">
              <a:latin typeface="宋体" panose="02010600030101010101" pitchFamily="2" charset="-122"/>
              <a:ea typeface="宋体" panose="02010600030101010101" pitchFamily="2" charset="-122"/>
            </a:endParaRPr>
          </a:p>
          <a:p>
            <a:pPr>
              <a:lnSpc>
                <a:spcPct val="80000"/>
              </a:lnSpc>
              <a:buFontTx/>
              <a:buNone/>
            </a:pPr>
            <a:r>
              <a:rPr lang="en-US" altLang="zh-CN" sz="1200" b="1" dirty="0" smtClean="0">
                <a:latin typeface="宋体" panose="02010600030101010101" pitchFamily="2" charset="-122"/>
                <a:ea typeface="宋体" panose="02010600030101010101" pitchFamily="2" charset="-122"/>
              </a:rPr>
              <a:t>5</a:t>
            </a:r>
            <a:r>
              <a:rPr lang="zh-CN" altLang="en-US" sz="1200" b="1" dirty="0" smtClean="0">
                <a:latin typeface="宋体" panose="02010600030101010101" pitchFamily="2" charset="-122"/>
                <a:ea typeface="宋体" panose="02010600030101010101" pitchFamily="2" charset="-122"/>
              </a:rPr>
              <a:t>月</a:t>
            </a:r>
            <a:r>
              <a:rPr lang="en-US" altLang="zh-CN" sz="1200" b="1" dirty="0" smtClean="0">
                <a:latin typeface="宋体" panose="02010600030101010101" pitchFamily="2" charset="-122"/>
                <a:ea typeface="宋体" panose="02010600030101010101" pitchFamily="2" charset="-122"/>
              </a:rPr>
              <a:t>25</a:t>
            </a:r>
            <a:r>
              <a:rPr lang="zh-CN" altLang="en-US" sz="1200" b="1" dirty="0" smtClean="0">
                <a:latin typeface="宋体" panose="02010600030101010101" pitchFamily="2" charset="-122"/>
                <a:ea typeface="宋体" panose="02010600030101010101" pitchFamily="2" charset="-122"/>
              </a:rPr>
              <a:t>日前：上交学院材料</a:t>
            </a:r>
            <a:r>
              <a:rPr lang="en-US" altLang="zh-CN" sz="1200" b="1" dirty="0" smtClean="0">
                <a:latin typeface="宋体" panose="02010600030101010101" pitchFamily="2" charset="-122"/>
                <a:ea typeface="宋体" panose="02010600030101010101" pitchFamily="2" charset="-122"/>
              </a:rPr>
              <a:t>,</a:t>
            </a:r>
            <a:r>
              <a:rPr lang="zh-CN" altLang="zh-CN" sz="1200" b="1" dirty="0" smtClean="0">
                <a:latin typeface="宋体" panose="02010600030101010101" pitchFamily="2" charset="-122"/>
                <a:ea typeface="宋体" panose="02010600030101010101" pitchFamily="2" charset="-122"/>
              </a:rPr>
              <a:t>完成终稿论文查重</a:t>
            </a:r>
            <a:endParaRPr lang="zh-CN" altLang="en-US" sz="1200" b="1" dirty="0">
              <a:latin typeface="宋体" panose="02010600030101010101" pitchFamily="2" charset="-122"/>
              <a:ea typeface="宋体" panose="02010600030101010101" pitchFamily="2" charset="-122"/>
            </a:endParaRPr>
          </a:p>
          <a:p>
            <a:pPr>
              <a:lnSpc>
                <a:spcPct val="80000"/>
              </a:lnSpc>
              <a:buFontTx/>
              <a:buNone/>
            </a:pPr>
            <a:endParaRPr lang="zh-CN" altLang="en-US" sz="1200" b="1" dirty="0">
              <a:latin typeface="宋体" panose="02010600030101010101" pitchFamily="2" charset="-122"/>
              <a:ea typeface="宋体" panose="02010600030101010101" pitchFamily="2" charset="-122"/>
            </a:endParaRPr>
          </a:p>
          <a:p>
            <a:pPr>
              <a:lnSpc>
                <a:spcPct val="80000"/>
              </a:lnSpc>
              <a:buFontTx/>
              <a:buNone/>
            </a:pPr>
            <a:r>
              <a:rPr lang="en-US" altLang="zh-CN" sz="1200" b="1" dirty="0" smtClean="0">
                <a:latin typeface="宋体" panose="02010600030101010101" pitchFamily="2" charset="-122"/>
                <a:ea typeface="宋体" panose="02010600030101010101" pitchFamily="2" charset="-122"/>
              </a:rPr>
              <a:t>6</a:t>
            </a:r>
            <a:r>
              <a:rPr lang="zh-CN" altLang="en-US" sz="1200" b="1" dirty="0" smtClean="0">
                <a:latin typeface="宋体" panose="02010600030101010101" pitchFamily="2" charset="-122"/>
                <a:ea typeface="宋体" panose="02010600030101010101" pitchFamily="2" charset="-122"/>
              </a:rPr>
              <a:t>月</a:t>
            </a:r>
            <a:r>
              <a:rPr lang="en-US" altLang="zh-CN" sz="1200" b="1" dirty="0" smtClean="0">
                <a:latin typeface="宋体" panose="02010600030101010101" pitchFamily="2" charset="-122"/>
                <a:ea typeface="宋体" panose="02010600030101010101" pitchFamily="2" charset="-122"/>
              </a:rPr>
              <a:t>1</a:t>
            </a:r>
            <a:r>
              <a:rPr lang="zh-CN" altLang="en-US" sz="1200" b="1" dirty="0" smtClean="0">
                <a:latin typeface="宋体" panose="02010600030101010101" pitchFamily="2" charset="-122"/>
                <a:ea typeface="宋体" panose="02010600030101010101" pitchFamily="2" charset="-122"/>
              </a:rPr>
              <a:t>日前：医院学位</a:t>
            </a:r>
            <a:r>
              <a:rPr lang="zh-CN" altLang="en-US" sz="1200" b="1" dirty="0">
                <a:latin typeface="宋体" panose="02010600030101010101" pitchFamily="2" charset="-122"/>
                <a:ea typeface="宋体" panose="02010600030101010101" pitchFamily="2" charset="-122"/>
              </a:rPr>
              <a:t>授予审核</a:t>
            </a:r>
            <a:endParaRPr lang="zh-CN" altLang="en-US" sz="1200" b="1" dirty="0">
              <a:latin typeface="宋体" panose="02010600030101010101" pitchFamily="2" charset="-122"/>
              <a:ea typeface="宋体" panose="02010600030101010101" pitchFamily="2" charset="-122"/>
            </a:endParaRPr>
          </a:p>
          <a:p>
            <a:pPr>
              <a:lnSpc>
                <a:spcPct val="80000"/>
              </a:lnSpc>
              <a:buFontTx/>
              <a:buNone/>
            </a:pPr>
            <a:endParaRPr lang="zh-CN" altLang="en-US" sz="1200" b="1" dirty="0">
              <a:latin typeface="宋体" panose="02010600030101010101" pitchFamily="2" charset="-122"/>
              <a:ea typeface="宋体" panose="02010600030101010101" pitchFamily="2" charset="-122"/>
            </a:endParaRPr>
          </a:p>
          <a:p>
            <a:pPr>
              <a:lnSpc>
                <a:spcPct val="80000"/>
              </a:lnSpc>
              <a:buFontTx/>
              <a:buNone/>
            </a:pPr>
            <a:r>
              <a:rPr lang="en-US" altLang="zh-CN" sz="1200" b="1" dirty="0">
                <a:latin typeface="宋体" panose="02010600030101010101" pitchFamily="2" charset="-122"/>
                <a:ea typeface="宋体" panose="02010600030101010101" pitchFamily="2" charset="-122"/>
              </a:rPr>
              <a:t>6</a:t>
            </a:r>
            <a:r>
              <a:rPr lang="zh-CN" altLang="en-US" sz="1200" b="1" dirty="0" smtClean="0">
                <a:latin typeface="宋体" panose="02010600030101010101" pitchFamily="2" charset="-122"/>
                <a:ea typeface="宋体" panose="02010600030101010101" pitchFamily="2" charset="-122"/>
              </a:rPr>
              <a:t>月</a:t>
            </a:r>
            <a:r>
              <a:rPr lang="en-US" altLang="zh-CN" sz="1200" b="1" dirty="0" smtClean="0">
                <a:latin typeface="宋体" panose="02010600030101010101" pitchFamily="2" charset="-122"/>
                <a:ea typeface="宋体" panose="02010600030101010101" pitchFamily="2" charset="-122"/>
              </a:rPr>
              <a:t>20</a:t>
            </a:r>
            <a:r>
              <a:rPr lang="zh-CN" altLang="en-US" sz="1200" b="1" dirty="0" smtClean="0">
                <a:latin typeface="宋体" panose="02010600030101010101" pitchFamily="2" charset="-122"/>
                <a:ea typeface="宋体" panose="02010600030101010101" pitchFamily="2" charset="-122"/>
              </a:rPr>
              <a:t>日前</a:t>
            </a:r>
            <a:r>
              <a:rPr lang="zh-CN" altLang="en-US" sz="1200" b="1" dirty="0">
                <a:latin typeface="宋体" panose="02010600030101010101" pitchFamily="2" charset="-122"/>
                <a:ea typeface="宋体" panose="02010600030101010101" pitchFamily="2" charset="-122"/>
              </a:rPr>
              <a:t>：医科学位授予审核</a:t>
            </a:r>
            <a:endParaRPr lang="zh-CN" altLang="en-US" sz="1200" b="1" dirty="0">
              <a:latin typeface="宋体" panose="02010600030101010101" pitchFamily="2" charset="-122"/>
              <a:ea typeface="宋体" panose="02010600030101010101" pitchFamily="2" charset="-122"/>
            </a:endParaRPr>
          </a:p>
          <a:p>
            <a:pPr>
              <a:lnSpc>
                <a:spcPct val="80000"/>
              </a:lnSpc>
              <a:buFontTx/>
              <a:buNone/>
            </a:pPr>
            <a:endParaRPr lang="zh-CN" altLang="en-US" sz="1200" b="1" dirty="0">
              <a:latin typeface="宋体" panose="02010600030101010101" pitchFamily="2" charset="-122"/>
              <a:ea typeface="宋体" panose="02010600030101010101" pitchFamily="2" charset="-122"/>
            </a:endParaRPr>
          </a:p>
          <a:p>
            <a:pPr>
              <a:lnSpc>
                <a:spcPct val="80000"/>
              </a:lnSpc>
              <a:buFontTx/>
              <a:buNone/>
            </a:pPr>
            <a:r>
              <a:rPr lang="en-US" altLang="zh-CN" sz="1200" b="1" dirty="0">
                <a:latin typeface="宋体" panose="02010600030101010101" pitchFamily="2" charset="-122"/>
                <a:ea typeface="宋体" panose="02010600030101010101" pitchFamily="2" charset="-122"/>
              </a:rPr>
              <a:t>6</a:t>
            </a:r>
            <a:r>
              <a:rPr lang="zh-CN" altLang="en-US" sz="1200" b="1" dirty="0" smtClean="0">
                <a:latin typeface="宋体" panose="02010600030101010101" pitchFamily="2" charset="-122"/>
                <a:ea typeface="宋体" panose="02010600030101010101" pitchFamily="2" charset="-122"/>
              </a:rPr>
              <a:t>月</a:t>
            </a:r>
            <a:r>
              <a:rPr lang="en-US" altLang="zh-CN" sz="1200" b="1" dirty="0" smtClean="0">
                <a:latin typeface="宋体" panose="02010600030101010101" pitchFamily="2" charset="-122"/>
                <a:ea typeface="宋体" panose="02010600030101010101" pitchFamily="2" charset="-122"/>
              </a:rPr>
              <a:t>30</a:t>
            </a:r>
            <a:r>
              <a:rPr lang="zh-CN" altLang="en-US" sz="1200" b="1" dirty="0" smtClean="0">
                <a:latin typeface="宋体" panose="02010600030101010101" pitchFamily="2" charset="-122"/>
                <a:ea typeface="宋体" panose="02010600030101010101" pitchFamily="2" charset="-122"/>
              </a:rPr>
              <a:t>日前</a:t>
            </a:r>
            <a:r>
              <a:rPr lang="zh-CN" altLang="en-US" sz="1200" b="1" dirty="0">
                <a:latin typeface="宋体" panose="02010600030101010101" pitchFamily="2" charset="-122"/>
                <a:ea typeface="宋体" panose="02010600030101010101" pitchFamily="2" charset="-122"/>
              </a:rPr>
              <a:t>：学校学位授予审核</a:t>
            </a:r>
            <a:endParaRPr lang="zh-CN" altLang="en-US" sz="1200" b="1" dirty="0">
              <a:latin typeface="宋体" panose="02010600030101010101" pitchFamily="2" charset="-122"/>
              <a:ea typeface="宋体" panose="02010600030101010101" pitchFamily="2" charset="-122"/>
            </a:endParaRPr>
          </a:p>
          <a:p>
            <a:pPr>
              <a:lnSpc>
                <a:spcPct val="80000"/>
              </a:lnSpc>
              <a:buFontTx/>
              <a:buNone/>
            </a:pPr>
            <a:endParaRPr lang="zh-CN" altLang="en-US" sz="1200" b="1" dirty="0">
              <a:latin typeface="宋体" panose="02010600030101010101" pitchFamily="2" charset="-122"/>
              <a:ea typeface="宋体" panose="02010600030101010101" pitchFamily="2" charset="-122"/>
            </a:endParaRPr>
          </a:p>
          <a:p>
            <a:pPr>
              <a:lnSpc>
                <a:spcPct val="80000"/>
              </a:lnSpc>
              <a:buFontTx/>
              <a:buNone/>
            </a:pPr>
            <a:r>
              <a:rPr lang="zh-CN" altLang="en-US" sz="1200" b="1" dirty="0" smtClean="0">
                <a:latin typeface="宋体" panose="02010600030101010101" pitchFamily="2" charset="-122"/>
                <a:ea typeface="宋体" panose="02010600030101010101" pitchFamily="2" charset="-122"/>
              </a:rPr>
              <a:t>                   </a:t>
            </a:r>
            <a:endParaRPr lang="zh-CN" altLang="en-US" sz="1200" b="1" dirty="0" smtClean="0">
              <a:latin typeface="宋体" panose="02010600030101010101" pitchFamily="2" charset="-122"/>
              <a:ea typeface="宋体" panose="02010600030101010101" pitchFamily="2" charset="-122"/>
            </a:endParaRPr>
          </a:p>
          <a:p>
            <a:pPr>
              <a:lnSpc>
                <a:spcPct val="80000"/>
              </a:lnSpc>
              <a:buFontTx/>
              <a:buNone/>
            </a:pPr>
            <a:r>
              <a:rPr lang="zh-CN" altLang="en-US" sz="1200" b="1" dirty="0" smtClean="0">
                <a:latin typeface="宋体" panose="02010600030101010101" pitchFamily="2" charset="-122"/>
                <a:ea typeface="宋体" panose="02010600030101010101" pitchFamily="2" charset="-122"/>
              </a:rPr>
              <a:t>                   </a:t>
            </a:r>
            <a:r>
              <a:rPr lang="en-US" altLang="zh-CN" sz="1200" b="1" dirty="0" smtClean="0">
                <a:latin typeface="宋体" panose="02010600030101010101" pitchFamily="2" charset="-122"/>
                <a:ea typeface="宋体" panose="02010600030101010101" pitchFamily="2" charset="-122"/>
              </a:rPr>
              <a:t>7</a:t>
            </a:r>
            <a:r>
              <a:rPr lang="zh-CN" altLang="en-US" sz="1200" b="1" dirty="0" smtClean="0">
                <a:latin typeface="宋体" panose="02010600030101010101" pitchFamily="2" charset="-122"/>
                <a:ea typeface="宋体" panose="02010600030101010101" pitchFamily="2" charset="-122"/>
              </a:rPr>
              <a:t>月初：颁发学位证书、毕业生派遣</a:t>
            </a:r>
            <a:endParaRPr lang="zh-CN" altLang="en-US" sz="1200" b="1" dirty="0" smtClean="0">
              <a:latin typeface="宋体" panose="02010600030101010101" pitchFamily="2" charset="-122"/>
              <a:ea typeface="宋体" panose="02010600030101010101" pitchFamily="2" charset="-122"/>
            </a:endParaRPr>
          </a:p>
          <a:p>
            <a:pPr>
              <a:lnSpc>
                <a:spcPct val="80000"/>
              </a:lnSpc>
              <a:buFontTx/>
              <a:buNone/>
            </a:pPr>
            <a:endParaRPr lang="en-US" altLang="zh-CN" sz="1200" dirty="0" smtClean="0">
              <a:latin typeface="宋体" panose="02010600030101010101" pitchFamily="2" charset="-122"/>
              <a:ea typeface="宋体" panose="02010600030101010101" pitchFamily="2" charset="-122"/>
            </a:endParaRPr>
          </a:p>
          <a:p>
            <a:pPr>
              <a:lnSpc>
                <a:spcPct val="80000"/>
              </a:lnSpc>
              <a:buFontTx/>
              <a:buNone/>
            </a:pPr>
            <a:r>
              <a:rPr lang="en-US" altLang="zh-CN" sz="1200" b="1" dirty="0" smtClean="0">
                <a:solidFill>
                  <a:srgbClr val="0070C0"/>
                </a:solidFill>
                <a:latin typeface="宋体" panose="02010600030101010101" pitchFamily="2" charset="-122"/>
                <a:ea typeface="宋体" panose="02010600030101010101" pitchFamily="2" charset="-122"/>
              </a:rPr>
              <a:t>                  《2023</a:t>
            </a:r>
            <a:r>
              <a:rPr lang="zh-CN" altLang="en-US" sz="1200" b="1" dirty="0" smtClean="0">
                <a:solidFill>
                  <a:srgbClr val="0070C0"/>
                </a:solidFill>
                <a:latin typeface="宋体" panose="02010600030101010101" pitchFamily="2" charset="-122"/>
                <a:ea typeface="宋体" panose="02010600030101010101" pitchFamily="2" charset="-122"/>
              </a:rPr>
              <a:t>年上半年毕业答辩和学位授予通知</a:t>
            </a:r>
            <a:r>
              <a:rPr lang="en-US" altLang="zh-CN" sz="1200" b="1" dirty="0" smtClean="0">
                <a:solidFill>
                  <a:srgbClr val="0070C0"/>
                </a:solidFill>
                <a:latin typeface="宋体" panose="02010600030101010101" pitchFamily="2" charset="-122"/>
                <a:ea typeface="宋体" panose="02010600030101010101" pitchFamily="2" charset="-122"/>
              </a:rPr>
              <a:t>》</a:t>
            </a:r>
            <a:endParaRPr lang="en-US" altLang="zh-CN" sz="1200" b="1" dirty="0" smtClean="0">
              <a:solidFill>
                <a:srgbClr val="0070C0"/>
              </a:solidFill>
              <a:latin typeface="宋体" panose="02010600030101010101" pitchFamily="2" charset="-122"/>
              <a:ea typeface="宋体" panose="02010600030101010101" pitchFamily="2" charset="-122"/>
            </a:endParaRPr>
          </a:p>
        </p:txBody>
      </p:sp>
    </p:spTree>
  </p:cSld>
  <p:clrMapOvr>
    <a:masterClrMapping/>
  </p:clrMapOvr>
  <p:transition spd="med"/>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7218" name="Rectangle 2"/>
          <p:cNvSpPr>
            <a:spLocks noGrp="1" noChangeArrowheads="1"/>
          </p:cNvSpPr>
          <p:nvPr>
            <p:ph type="title"/>
          </p:nvPr>
        </p:nvSpPr>
        <p:spPr>
          <a:xfrm>
            <a:off x="457200" y="990600"/>
            <a:ext cx="8229600" cy="863600"/>
          </a:xfrm>
        </p:spPr>
        <p:txBody>
          <a:bodyPr/>
          <a:lstStyle/>
          <a:p>
            <a:endParaRPr lang="zh-CN" altLang="zh-CN"/>
          </a:p>
        </p:txBody>
      </p:sp>
      <p:sp>
        <p:nvSpPr>
          <p:cNvPr id="777219" name="Rectangle 3"/>
          <p:cNvSpPr>
            <a:spLocks noGrp="1" noChangeArrowheads="1"/>
          </p:cNvSpPr>
          <p:nvPr>
            <p:ph idx="1"/>
          </p:nvPr>
        </p:nvSpPr>
        <p:spPr>
          <a:xfrm>
            <a:off x="685800" y="2438400"/>
            <a:ext cx="7696200" cy="3657600"/>
          </a:xfrm>
        </p:spPr>
        <p:txBody>
          <a:bodyPr/>
          <a:lstStyle/>
          <a:p>
            <a:pPr algn="ctr">
              <a:lnSpc>
                <a:spcPct val="80000"/>
              </a:lnSpc>
              <a:buFontTx/>
              <a:buNone/>
            </a:pPr>
            <a:r>
              <a:rPr lang="zh-CN" altLang="en-US" sz="5400" b="1" dirty="0">
                <a:solidFill>
                  <a:srgbClr val="C00000"/>
                </a:solidFill>
                <a:ea typeface="华文行楷" panose="02010800040101010101" pitchFamily="2" charset="-122"/>
              </a:rPr>
              <a:t>预祝各位同学</a:t>
            </a:r>
            <a:endParaRPr lang="zh-CN" altLang="en-US" sz="5400" b="1" dirty="0">
              <a:solidFill>
                <a:srgbClr val="C00000"/>
              </a:solidFill>
              <a:ea typeface="华文行楷" panose="02010800040101010101" pitchFamily="2" charset="-122"/>
            </a:endParaRPr>
          </a:p>
          <a:p>
            <a:pPr algn="ctr">
              <a:lnSpc>
                <a:spcPct val="80000"/>
              </a:lnSpc>
              <a:buFontTx/>
              <a:buNone/>
            </a:pPr>
            <a:r>
              <a:rPr lang="zh-CN" altLang="en-US" sz="5400" b="1" dirty="0">
                <a:solidFill>
                  <a:srgbClr val="C00000"/>
                </a:solidFill>
                <a:ea typeface="华文行楷" panose="02010800040101010101" pitchFamily="2" charset="-122"/>
              </a:rPr>
              <a:t>论文答辩</a:t>
            </a:r>
            <a:r>
              <a:rPr lang="zh-CN" altLang="en-US" sz="5400" b="1" dirty="0" smtClean="0">
                <a:solidFill>
                  <a:srgbClr val="C00000"/>
                </a:solidFill>
                <a:ea typeface="华文行楷" panose="02010800040101010101" pitchFamily="2" charset="-122"/>
              </a:rPr>
              <a:t>顺利</a:t>
            </a:r>
            <a:endParaRPr lang="zh-CN" altLang="en-US" sz="5400" b="1" dirty="0">
              <a:solidFill>
                <a:srgbClr val="C00000"/>
              </a:solidFill>
              <a:ea typeface="华文行楷" panose="02010800040101010101" pitchFamily="2" charset="-122"/>
            </a:endParaRPr>
          </a:p>
          <a:p>
            <a:pPr>
              <a:lnSpc>
                <a:spcPct val="80000"/>
              </a:lnSpc>
              <a:buFontTx/>
              <a:buNone/>
            </a:pPr>
            <a:endParaRPr lang="zh-CN" altLang="en-US" dirty="0">
              <a:solidFill>
                <a:srgbClr val="FF0000"/>
              </a:solidFill>
              <a:ea typeface="黑体" panose="02010609060101010101" pitchFamily="49" charset="-122"/>
            </a:endParaRPr>
          </a:p>
          <a:p>
            <a:pPr>
              <a:lnSpc>
                <a:spcPct val="80000"/>
              </a:lnSpc>
              <a:buFontTx/>
              <a:buNone/>
            </a:pPr>
            <a:r>
              <a:rPr lang="en-US" altLang="zh-CN" dirty="0" smtClean="0">
                <a:ea typeface="黑体" panose="02010609060101010101" pitchFamily="49" charset="-122"/>
              </a:rPr>
              <a:t>                          </a:t>
            </a:r>
            <a:endParaRPr lang="en-US" altLang="zh-CN" dirty="0">
              <a:ea typeface="黑体" panose="02010609060101010101" pitchFamily="49" charset="-122"/>
            </a:endParaRPr>
          </a:p>
        </p:txBody>
      </p:sp>
    </p:spTree>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1618" name="Rectangle 2"/>
          <p:cNvSpPr>
            <a:spLocks noGrp="1" noChangeArrowheads="1"/>
          </p:cNvSpPr>
          <p:nvPr>
            <p:ph type="title"/>
          </p:nvPr>
        </p:nvSpPr>
        <p:spPr/>
        <p:txBody>
          <a:bodyPr/>
          <a:lstStyle/>
          <a:p>
            <a:r>
              <a:rPr lang="zh-CN" altLang="en-US" dirty="0">
                <a:solidFill>
                  <a:schemeClr val="accent2"/>
                </a:solidFill>
                <a:ea typeface="黑体" panose="02010609060101010101" pitchFamily="49" charset="-122"/>
              </a:rPr>
              <a:t>二、论文预答辩</a:t>
            </a:r>
            <a:endParaRPr lang="zh-CN" altLang="en-US" dirty="0">
              <a:solidFill>
                <a:schemeClr val="accent2"/>
              </a:solidFill>
              <a:ea typeface="黑体" panose="02010609060101010101" pitchFamily="49" charset="-122"/>
            </a:endParaRPr>
          </a:p>
        </p:txBody>
      </p:sp>
      <p:sp>
        <p:nvSpPr>
          <p:cNvPr id="751619" name="Rectangle 3"/>
          <p:cNvSpPr>
            <a:spLocks noGrp="1" noChangeArrowheads="1"/>
          </p:cNvSpPr>
          <p:nvPr>
            <p:ph idx="1"/>
          </p:nvPr>
        </p:nvSpPr>
        <p:spPr>
          <a:xfrm>
            <a:off x="457200" y="1752600"/>
            <a:ext cx="8229600" cy="4210050"/>
          </a:xfrm>
        </p:spPr>
        <p:txBody>
          <a:bodyPr/>
          <a:lstStyle/>
          <a:p>
            <a:pPr>
              <a:lnSpc>
                <a:spcPct val="150000"/>
              </a:lnSpc>
            </a:pPr>
            <a:r>
              <a:rPr lang="zh-CN" altLang="en-US" sz="2400" dirty="0"/>
              <a:t>导师指导小组成员（</a:t>
            </a:r>
            <a:r>
              <a:rPr lang="en-US" altLang="zh-CN" sz="2400" b="1" dirty="0">
                <a:solidFill>
                  <a:srgbClr val="C00000"/>
                </a:solidFill>
              </a:rPr>
              <a:t>3-5</a:t>
            </a:r>
            <a:r>
              <a:rPr lang="zh-CN" altLang="en-US" sz="2400" b="1" dirty="0">
                <a:solidFill>
                  <a:srgbClr val="C00000"/>
                </a:solidFill>
              </a:rPr>
              <a:t>人、中级职称以上</a:t>
            </a:r>
            <a:r>
              <a:rPr lang="zh-CN" altLang="en-US" sz="2400" dirty="0">
                <a:ea typeface="宋体" panose="02010600030101010101" pitchFamily="2" charset="-122"/>
              </a:rPr>
              <a:t>）</a:t>
            </a:r>
            <a:r>
              <a:rPr lang="zh-CN" altLang="en-US" sz="2400" dirty="0"/>
              <a:t>、形式自定，对论文进行初步审查，经预答辩后做进一步修改初步确定文稿</a:t>
            </a:r>
            <a:endParaRPr lang="zh-CN" altLang="en-US" sz="2400" dirty="0"/>
          </a:p>
          <a:p>
            <a:pPr>
              <a:lnSpc>
                <a:spcPct val="150000"/>
              </a:lnSpc>
            </a:pPr>
            <a:r>
              <a:rPr lang="zh-CN" altLang="en-US" sz="2400" dirty="0"/>
              <a:t>填</a:t>
            </a:r>
            <a:r>
              <a:rPr lang="zh-CN" altLang="en-US" sz="2400" dirty="0" smtClean="0"/>
              <a:t>写培养记录本（完成至</a:t>
            </a:r>
            <a:r>
              <a:rPr lang="zh-CN" altLang="en-US" sz="2400" b="1" dirty="0" smtClean="0">
                <a:solidFill>
                  <a:srgbClr val="C00000"/>
                </a:solidFill>
              </a:rPr>
              <a:t>预答辩小结</a:t>
            </a:r>
            <a:r>
              <a:rPr lang="zh-CN" altLang="en-US" sz="2400" dirty="0" smtClean="0"/>
              <a:t>）</a:t>
            </a:r>
            <a:endParaRPr lang="zh-CN" altLang="en-US" sz="2400" dirty="0"/>
          </a:p>
          <a:p>
            <a:pPr>
              <a:lnSpc>
                <a:spcPct val="150000"/>
              </a:lnSpc>
            </a:pPr>
            <a:r>
              <a:rPr lang="zh-CN" altLang="en-US" sz="2400" dirty="0" smtClean="0"/>
              <a:t>博士还需完成</a:t>
            </a:r>
            <a:r>
              <a:rPr lang="zh-CN" altLang="en-US" sz="2400" b="1" dirty="0" smtClean="0">
                <a:solidFill>
                  <a:srgbClr val="C00000"/>
                </a:solidFill>
              </a:rPr>
              <a:t>博</a:t>
            </a:r>
            <a:r>
              <a:rPr lang="zh-CN" altLang="en-US" sz="2400" b="1" dirty="0">
                <a:solidFill>
                  <a:srgbClr val="C00000"/>
                </a:solidFill>
              </a:rPr>
              <a:t>士论文审查表</a:t>
            </a:r>
            <a:endParaRPr lang="zh-CN" altLang="en-US" sz="2400" b="1" dirty="0">
              <a:solidFill>
                <a:srgbClr val="C00000"/>
              </a:solidFill>
            </a:endParaRPr>
          </a:p>
          <a:p>
            <a:pPr>
              <a:lnSpc>
                <a:spcPct val="150000"/>
              </a:lnSpc>
            </a:pPr>
            <a:r>
              <a:rPr lang="en-US" altLang="zh-CN" sz="2400" b="1" dirty="0" smtClean="0">
                <a:solidFill>
                  <a:srgbClr val="C00000"/>
                </a:solidFill>
              </a:rPr>
              <a:t>3</a:t>
            </a:r>
            <a:r>
              <a:rPr lang="zh-CN" altLang="en-US" sz="2400" b="1" dirty="0" smtClean="0">
                <a:solidFill>
                  <a:srgbClr val="C00000"/>
                </a:solidFill>
              </a:rPr>
              <a:t>月</a:t>
            </a:r>
            <a:r>
              <a:rPr lang="en-US" altLang="zh-CN" sz="2400" b="1" dirty="0" smtClean="0">
                <a:solidFill>
                  <a:srgbClr val="C00000"/>
                </a:solidFill>
              </a:rPr>
              <a:t>15</a:t>
            </a:r>
            <a:r>
              <a:rPr lang="zh-CN" altLang="en-US" sz="2400" b="1" dirty="0" smtClean="0">
                <a:solidFill>
                  <a:srgbClr val="C00000"/>
                </a:solidFill>
              </a:rPr>
              <a:t>日</a:t>
            </a:r>
            <a:r>
              <a:rPr lang="zh-CN" altLang="en-US" sz="2400" b="1" dirty="0">
                <a:solidFill>
                  <a:srgbClr val="C00000"/>
                </a:solidFill>
              </a:rPr>
              <a:t>前</a:t>
            </a:r>
            <a:r>
              <a:rPr lang="zh-CN" altLang="en-US" sz="2400" dirty="0"/>
              <a:t>完成</a:t>
            </a:r>
            <a:endParaRPr lang="zh-CN" altLang="en-US" sz="2400" dirty="0"/>
          </a:p>
        </p:txBody>
      </p:sp>
    </p:spTree>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42" name="Rectangle 2"/>
          <p:cNvSpPr>
            <a:spLocks noGrp="1" noChangeArrowheads="1"/>
          </p:cNvSpPr>
          <p:nvPr>
            <p:ph type="title"/>
          </p:nvPr>
        </p:nvSpPr>
        <p:spPr>
          <a:xfrm>
            <a:off x="685800" y="152400"/>
            <a:ext cx="6781800" cy="1066800"/>
          </a:xfrm>
        </p:spPr>
        <p:txBody>
          <a:bodyPr/>
          <a:lstStyle/>
          <a:p>
            <a:r>
              <a:rPr lang="zh-CN" altLang="en-US" sz="3600" dirty="0">
                <a:solidFill>
                  <a:schemeClr val="accent2"/>
                </a:solidFill>
                <a:ea typeface="黑体" panose="02010609060101010101" pitchFamily="49" charset="-122"/>
              </a:rPr>
              <a:t>三、论文重合度检测</a:t>
            </a:r>
            <a:endParaRPr lang="zh-CN" altLang="en-US" sz="3600" dirty="0">
              <a:solidFill>
                <a:schemeClr val="accent2"/>
              </a:solidFill>
              <a:ea typeface="黑体" panose="02010609060101010101" pitchFamily="49" charset="-122"/>
            </a:endParaRPr>
          </a:p>
        </p:txBody>
      </p:sp>
      <p:sp>
        <p:nvSpPr>
          <p:cNvPr id="829443" name="Rectangle 3"/>
          <p:cNvSpPr>
            <a:spLocks noGrp="1" noChangeArrowheads="1"/>
          </p:cNvSpPr>
          <p:nvPr>
            <p:ph idx="1"/>
          </p:nvPr>
        </p:nvSpPr>
        <p:spPr>
          <a:xfrm>
            <a:off x="723900" y="1219200"/>
            <a:ext cx="8003540" cy="5474335"/>
          </a:xfrm>
        </p:spPr>
        <p:txBody>
          <a:bodyPr/>
          <a:lstStyle/>
          <a:p>
            <a:pPr>
              <a:lnSpc>
                <a:spcPct val="90000"/>
              </a:lnSpc>
            </a:pPr>
            <a:r>
              <a:rPr lang="zh-CN" altLang="en-US" sz="2400" dirty="0" smtClean="0"/>
              <a:t>发送电子版论文</a:t>
            </a:r>
            <a:r>
              <a:rPr lang="en-US" altLang="zh-CN" sz="2400" dirty="0" smtClean="0">
                <a:latin typeface="Times New Roman" panose="02020603050405020304" pitchFamily="18" charset="0"/>
              </a:rPr>
              <a:t>Word</a:t>
            </a:r>
            <a:r>
              <a:rPr lang="zh-CN" altLang="en-US" sz="2400" dirty="0" smtClean="0">
                <a:ea typeface="宋体" panose="02010600030101010101" pitchFamily="2" charset="-122"/>
              </a:rPr>
              <a:t>版</a:t>
            </a:r>
            <a:r>
              <a:rPr lang="zh-CN" altLang="en-US" sz="2400" dirty="0" smtClean="0"/>
              <a:t>至研究生科指定链接，</a:t>
            </a:r>
            <a:r>
              <a:rPr lang="zh-CN" altLang="en-US" sz="2400" dirty="0" smtClean="0">
                <a:latin typeface="Times New Roman" panose="02020603050405020304" pitchFamily="18" charset="0"/>
                <a:ea typeface="宋体" panose="02010600030101010101" pitchFamily="2" charset="-122"/>
              </a:rPr>
              <a:t>以</a:t>
            </a:r>
            <a:r>
              <a:rPr lang="zh-CN" altLang="en-US" sz="2400" b="1" dirty="0" smtClean="0">
                <a:solidFill>
                  <a:srgbClr val="C00000"/>
                </a:solidFill>
              </a:rPr>
              <a:t>学号+姓名+联系方式</a:t>
            </a:r>
            <a:r>
              <a:rPr lang="zh-CN" altLang="en-US" sz="2400" dirty="0" smtClean="0">
                <a:latin typeface="Times New Roman" panose="02020603050405020304" pitchFamily="18" charset="0"/>
                <a:ea typeface="宋体" panose="02010600030101010101" pitchFamily="2" charset="-122"/>
              </a:rPr>
              <a:t>命名文件</a:t>
            </a:r>
            <a:endParaRPr lang="zh-CN" altLang="en-US" sz="2400" dirty="0" smtClean="0">
              <a:latin typeface="Times New Roman" panose="02020603050405020304" pitchFamily="18" charset="0"/>
              <a:ea typeface="宋体" panose="02010600030101010101" pitchFamily="2" charset="-122"/>
            </a:endParaRPr>
          </a:p>
          <a:p>
            <a:pPr>
              <a:lnSpc>
                <a:spcPct val="90000"/>
              </a:lnSpc>
              <a:buNone/>
            </a:pPr>
            <a:r>
              <a:rPr lang="zh-CN" altLang="en-US" sz="2400" b="1" dirty="0" smtClean="0">
                <a:solidFill>
                  <a:srgbClr val="C00000"/>
                </a:solidFill>
              </a:rPr>
              <a:t>（论文中英文摘要</a:t>
            </a:r>
            <a:r>
              <a:rPr lang="en-US" altLang="zh-CN" sz="2400" b="1" dirty="0" smtClean="0">
                <a:solidFill>
                  <a:srgbClr val="C00000"/>
                </a:solidFill>
              </a:rPr>
              <a:t>+</a:t>
            </a:r>
            <a:r>
              <a:rPr lang="zh-CN" altLang="en-US" sz="2400" b="1" dirty="0" smtClean="0">
                <a:solidFill>
                  <a:srgbClr val="C00000"/>
                </a:solidFill>
                <a:ea typeface="宋体" panose="02010600030101010101" pitchFamily="2" charset="-122"/>
              </a:rPr>
              <a:t>目录</a:t>
            </a:r>
            <a:r>
              <a:rPr lang="en-US" altLang="zh-CN" sz="2400" b="1" dirty="0" smtClean="0">
                <a:solidFill>
                  <a:srgbClr val="C00000"/>
                </a:solidFill>
                <a:ea typeface="宋体" panose="02010600030101010101" pitchFamily="2" charset="-122"/>
              </a:rPr>
              <a:t>+</a:t>
            </a:r>
            <a:r>
              <a:rPr lang="zh-CN" altLang="en-US" sz="2400" b="1" dirty="0" smtClean="0">
                <a:solidFill>
                  <a:srgbClr val="C00000"/>
                </a:solidFill>
              </a:rPr>
              <a:t>主体部分，</a:t>
            </a:r>
            <a:r>
              <a:rPr lang="en-US" altLang="zh-CN" sz="2400" b="1" dirty="0" smtClean="0">
                <a:solidFill>
                  <a:srgbClr val="C00000"/>
                </a:solidFill>
                <a:latin typeface="Times New Roman" panose="02020603050405020304" pitchFamily="18" charset="0"/>
              </a:rPr>
              <a:t>word</a:t>
            </a:r>
            <a:r>
              <a:rPr lang="zh-CN" altLang="en-US" sz="2400" b="1" dirty="0" smtClean="0">
                <a:solidFill>
                  <a:srgbClr val="C00000"/>
                </a:solidFill>
              </a:rPr>
              <a:t>版）</a:t>
            </a:r>
            <a:endParaRPr lang="zh-CN" altLang="en-US" sz="2400" b="1" dirty="0" smtClean="0">
              <a:solidFill>
                <a:srgbClr val="C00000"/>
              </a:solidFill>
            </a:endParaRPr>
          </a:p>
          <a:p>
            <a:pPr>
              <a:lnSpc>
                <a:spcPct val="90000"/>
              </a:lnSpc>
            </a:pPr>
            <a:r>
              <a:rPr lang="zh-CN" altLang="en-US" sz="2400" dirty="0" smtClean="0"/>
              <a:t>预</a:t>
            </a:r>
            <a:r>
              <a:rPr lang="zh-CN" altLang="en-US" sz="2400" dirty="0"/>
              <a:t>防监督学术失范：查找抄袭、引文失范</a:t>
            </a:r>
            <a:endParaRPr lang="zh-CN" altLang="en-US" sz="2400" dirty="0"/>
          </a:p>
          <a:p>
            <a:pPr>
              <a:lnSpc>
                <a:spcPct val="90000"/>
              </a:lnSpc>
            </a:pPr>
            <a:r>
              <a:rPr lang="zh-CN" altLang="en-US" sz="2400" dirty="0"/>
              <a:t>自我监督</a:t>
            </a:r>
            <a:r>
              <a:rPr lang="zh-CN" altLang="en-US" sz="2400" dirty="0" smtClean="0"/>
              <a:t>，</a:t>
            </a:r>
            <a:r>
              <a:rPr lang="zh-CN" altLang="en-US" sz="2400" dirty="0"/>
              <a:t>可</a:t>
            </a:r>
            <a:r>
              <a:rPr lang="zh-CN" altLang="en-US" sz="2400" dirty="0" smtClean="0"/>
              <a:t>以自查，</a:t>
            </a:r>
            <a:r>
              <a:rPr lang="zh-CN" altLang="en-US" sz="2400" b="1" dirty="0" smtClean="0">
                <a:solidFill>
                  <a:srgbClr val="C00000"/>
                </a:solidFill>
              </a:rPr>
              <a:t>建议用</a:t>
            </a:r>
            <a:r>
              <a:rPr lang="en-US" altLang="zh-CN" sz="2400" b="1" dirty="0" smtClean="0">
                <a:solidFill>
                  <a:srgbClr val="C00000"/>
                </a:solidFill>
                <a:latin typeface="Times New Roman" panose="02020603050405020304" pitchFamily="18" charset="0"/>
              </a:rPr>
              <a:t>CNKI</a:t>
            </a:r>
            <a:r>
              <a:rPr lang="zh-CN" altLang="en-US" sz="2400" b="1" dirty="0" smtClean="0">
                <a:solidFill>
                  <a:srgbClr val="C00000"/>
                </a:solidFill>
              </a:rPr>
              <a:t>自查；引用自己发表过的论文不算重复但是不建议原文引用，建议换一个表达方式复述（引用其他人的文章也是如此）；注意学术论文联合对比库</a:t>
            </a:r>
            <a:r>
              <a:rPr lang="zh-CN" altLang="en-US" sz="2400" dirty="0" smtClean="0"/>
              <a:t>）</a:t>
            </a:r>
            <a:endParaRPr lang="zh-CN" altLang="en-US" sz="2400" dirty="0"/>
          </a:p>
          <a:p>
            <a:pPr>
              <a:lnSpc>
                <a:spcPct val="90000"/>
              </a:lnSpc>
            </a:pPr>
            <a:r>
              <a:rPr lang="zh-CN" altLang="en-US" sz="2400" dirty="0" smtClean="0"/>
              <a:t>学院限</a:t>
            </a:r>
            <a:r>
              <a:rPr lang="zh-CN" altLang="en-US" sz="2400" dirty="0"/>
              <a:t>定每篇论文</a:t>
            </a:r>
            <a:r>
              <a:rPr lang="zh-CN" altLang="en-US" sz="2400" b="1" dirty="0">
                <a:solidFill>
                  <a:srgbClr val="C00000"/>
                </a:solidFill>
              </a:rPr>
              <a:t>检测一次</a:t>
            </a:r>
            <a:endParaRPr lang="zh-CN" altLang="en-US" sz="2400" b="1" dirty="0">
              <a:solidFill>
                <a:srgbClr val="C00000"/>
              </a:solidFill>
            </a:endParaRPr>
          </a:p>
          <a:p>
            <a:pPr>
              <a:lnSpc>
                <a:spcPct val="90000"/>
              </a:lnSpc>
            </a:pPr>
            <a:r>
              <a:rPr lang="zh-CN" altLang="en-US" sz="2400" dirty="0"/>
              <a:t>重合度判定标准（重合度和重合文字）</a:t>
            </a:r>
            <a:r>
              <a:rPr lang="zh-CN" altLang="en-US" sz="2400" dirty="0" smtClean="0"/>
              <a:t>：</a:t>
            </a:r>
            <a:r>
              <a:rPr lang="zh-CN" altLang="en-US" sz="2400" b="1" dirty="0" smtClean="0">
                <a:solidFill>
                  <a:srgbClr val="C00000"/>
                </a:solidFill>
              </a:rPr>
              <a:t>轻度以下</a:t>
            </a:r>
            <a:r>
              <a:rPr lang="zh-CN" altLang="en-US" sz="2400" dirty="0" smtClean="0"/>
              <a:t>无需处理</a:t>
            </a:r>
            <a:endParaRPr lang="en-US" altLang="zh-CN" sz="2400" dirty="0" smtClean="0">
              <a:ea typeface="宋体" panose="02010600030101010101" pitchFamily="2" charset="-122"/>
            </a:endParaRPr>
          </a:p>
          <a:p>
            <a:pPr>
              <a:lnSpc>
                <a:spcPct val="90000"/>
              </a:lnSpc>
            </a:pPr>
            <a:r>
              <a:rPr lang="zh-CN" altLang="en-US" sz="2400" b="1" dirty="0" smtClean="0">
                <a:solidFill>
                  <a:srgbClr val="C00000"/>
                </a:solidFill>
              </a:rPr>
              <a:t>中度和重度重合</a:t>
            </a:r>
            <a:r>
              <a:rPr lang="zh-CN" altLang="en-US" sz="2400" dirty="0" smtClean="0"/>
              <a:t>处理（中度：重合度</a:t>
            </a:r>
            <a:r>
              <a:rPr lang="en-US" altLang="zh-CN" sz="2400" dirty="0" smtClean="0"/>
              <a:t>40%-50%</a:t>
            </a:r>
            <a:r>
              <a:rPr lang="zh-CN" altLang="en-US" sz="2400" dirty="0" smtClean="0"/>
              <a:t>或重合字数</a:t>
            </a:r>
            <a:r>
              <a:rPr lang="en-US" altLang="zh-CN" sz="2400" dirty="0" smtClean="0"/>
              <a:t>5000—10000</a:t>
            </a:r>
            <a:r>
              <a:rPr lang="zh-CN" altLang="en-US" sz="2400" dirty="0" smtClean="0"/>
              <a:t>，重度：</a:t>
            </a:r>
            <a:r>
              <a:rPr lang="en-US" altLang="zh-CN" sz="2400" dirty="0" smtClean="0"/>
              <a:t>50%</a:t>
            </a:r>
            <a:r>
              <a:rPr lang="zh-CN" altLang="en-US" sz="2400" dirty="0" smtClean="0"/>
              <a:t>以上或</a:t>
            </a:r>
            <a:r>
              <a:rPr lang="en-US" altLang="zh-CN" sz="2400" dirty="0" smtClean="0"/>
              <a:t>10000</a:t>
            </a:r>
            <a:r>
              <a:rPr lang="zh-CN" altLang="en-US" sz="2400" dirty="0" smtClean="0"/>
              <a:t>字以上。论文重合度检测结果审批表）</a:t>
            </a:r>
            <a:endParaRPr lang="zh-CN" altLang="en-US" sz="2400" dirty="0" smtClean="0"/>
          </a:p>
          <a:p>
            <a:pPr>
              <a:lnSpc>
                <a:spcPct val="90000"/>
              </a:lnSpc>
            </a:pPr>
            <a:r>
              <a:rPr lang="zh-CN" altLang="en-US" sz="2400" dirty="0"/>
              <a:t>中度以上论文，需要结合反馈意见修改论文</a:t>
            </a:r>
            <a:endParaRPr lang="zh-CN" altLang="en-US" sz="2400" dirty="0"/>
          </a:p>
          <a:p>
            <a:pPr>
              <a:lnSpc>
                <a:spcPct val="90000"/>
              </a:lnSpc>
            </a:pPr>
            <a:endParaRPr lang="en-US" altLang="zh-CN" sz="2800" dirty="0"/>
          </a:p>
        </p:txBody>
      </p:sp>
    </p:spTree>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6370" name="Rectangle 2"/>
          <p:cNvSpPr>
            <a:spLocks noGrp="1" noChangeArrowheads="1"/>
          </p:cNvSpPr>
          <p:nvPr>
            <p:ph type="title"/>
          </p:nvPr>
        </p:nvSpPr>
        <p:spPr>
          <a:xfrm>
            <a:off x="685800" y="152400"/>
            <a:ext cx="6629400" cy="914400"/>
          </a:xfrm>
        </p:spPr>
        <p:txBody>
          <a:bodyPr/>
          <a:lstStyle/>
          <a:p>
            <a:r>
              <a:rPr lang="zh-CN" altLang="en-US" dirty="0">
                <a:solidFill>
                  <a:schemeClr val="accent2"/>
                </a:solidFill>
                <a:ea typeface="黑体" panose="02010609060101010101" pitchFamily="49" charset="-122"/>
              </a:rPr>
              <a:t>四、申请答辩</a:t>
            </a:r>
            <a:endParaRPr lang="zh-CN" altLang="en-US" dirty="0">
              <a:solidFill>
                <a:schemeClr val="accent2"/>
              </a:solidFill>
              <a:ea typeface="黑体" panose="02010609060101010101" pitchFamily="49" charset="-122"/>
            </a:endParaRPr>
          </a:p>
        </p:txBody>
      </p:sp>
      <p:sp>
        <p:nvSpPr>
          <p:cNvPr id="826371" name="Rectangle 3"/>
          <p:cNvSpPr>
            <a:spLocks noGrp="1" noChangeArrowheads="1"/>
          </p:cNvSpPr>
          <p:nvPr>
            <p:ph idx="1"/>
          </p:nvPr>
        </p:nvSpPr>
        <p:spPr>
          <a:xfrm>
            <a:off x="583565" y="1066800"/>
            <a:ext cx="7806690" cy="5019040"/>
          </a:xfrm>
        </p:spPr>
        <p:txBody>
          <a:bodyPr/>
          <a:lstStyle/>
          <a:p>
            <a:pPr>
              <a:lnSpc>
                <a:spcPct val="90000"/>
              </a:lnSpc>
            </a:pPr>
            <a:r>
              <a:rPr lang="en-US" altLang="zh-CN" sz="2400" dirty="0">
                <a:solidFill>
                  <a:schemeClr val="accent2"/>
                </a:solidFill>
                <a:latin typeface="黑体" panose="02010609060101010101" pitchFamily="49" charset="-122"/>
                <a:ea typeface="黑体" panose="02010609060101010101" pitchFamily="49" charset="-122"/>
              </a:rPr>
              <a:t>1</a:t>
            </a:r>
            <a:r>
              <a:rPr lang="zh-CN" altLang="en-US" sz="2400" dirty="0">
                <a:solidFill>
                  <a:schemeClr val="accent2"/>
                </a:solidFill>
                <a:latin typeface="黑体" panose="02010609060101010101" pitchFamily="49" charset="-122"/>
                <a:ea typeface="黑体" panose="02010609060101010101" pitchFamily="49" charset="-122"/>
              </a:rPr>
              <a:t>、网上申请（注意开通和关闭时间）</a:t>
            </a:r>
            <a:endParaRPr lang="zh-CN" altLang="en-US" sz="2400" dirty="0">
              <a:solidFill>
                <a:schemeClr val="accent2"/>
              </a:solidFill>
              <a:latin typeface="黑体" panose="02010609060101010101" pitchFamily="49" charset="-122"/>
              <a:ea typeface="黑体" panose="02010609060101010101" pitchFamily="49" charset="-122"/>
            </a:endParaRPr>
          </a:p>
          <a:p>
            <a:pPr>
              <a:lnSpc>
                <a:spcPct val="90000"/>
              </a:lnSpc>
            </a:pPr>
            <a:r>
              <a:rPr lang="en-US" altLang="zh-CN" sz="2400" dirty="0"/>
              <a:t>A.</a:t>
            </a:r>
            <a:r>
              <a:rPr lang="zh-CN" altLang="en-US" sz="2400" dirty="0"/>
              <a:t>登录研究生教育管理服务平台https://gms.sysu.edu.cn</a:t>
            </a:r>
            <a:endParaRPr lang="zh-CN" altLang="en-US" sz="2400" dirty="0"/>
          </a:p>
          <a:p>
            <a:pPr>
              <a:lnSpc>
                <a:spcPct val="90000"/>
              </a:lnSpc>
            </a:pPr>
            <a:r>
              <a:rPr lang="en-US" altLang="zh-CN" sz="2400" dirty="0"/>
              <a:t>B.</a:t>
            </a:r>
            <a:r>
              <a:rPr lang="zh-CN" altLang="en-US" sz="2400" dirty="0"/>
              <a:t>核对与上传照片</a:t>
            </a:r>
            <a:endParaRPr lang="en-US" altLang="zh-CN" sz="2400" dirty="0"/>
          </a:p>
          <a:p>
            <a:pPr>
              <a:lnSpc>
                <a:spcPct val="90000"/>
              </a:lnSpc>
            </a:pPr>
            <a:r>
              <a:rPr lang="en-US" altLang="zh-CN" sz="2400" dirty="0"/>
              <a:t>C</a:t>
            </a:r>
            <a:r>
              <a:rPr lang="en-US" altLang="zh-CN" sz="2400" dirty="0">
                <a:ea typeface="宋体" panose="02010600030101010101" pitchFamily="2" charset="-122"/>
              </a:rPr>
              <a:t>.</a:t>
            </a:r>
            <a:r>
              <a:rPr lang="zh-CN" altLang="en-US" sz="2400" dirty="0">
                <a:ea typeface="宋体" panose="02010600030101010101" pitchFamily="2" charset="-122"/>
              </a:rPr>
              <a:t>科研型硕士、所有博士需</a:t>
            </a:r>
            <a:r>
              <a:rPr lang="zh-CN" altLang="en-US" sz="2400" dirty="0"/>
              <a:t>录入科研成果</a:t>
            </a:r>
            <a:r>
              <a:rPr lang="en-US" altLang="zh-CN" sz="2400" dirty="0" smtClean="0"/>
              <a:t>(</a:t>
            </a:r>
            <a:r>
              <a:rPr lang="zh-CN" altLang="en-US" sz="2400" b="1" dirty="0" smtClean="0">
                <a:solidFill>
                  <a:srgbClr val="C00000"/>
                </a:solidFill>
              </a:rPr>
              <a:t>真实、完整、准</a:t>
            </a:r>
            <a:r>
              <a:rPr lang="zh-CN" altLang="en-US" sz="2400" b="1" dirty="0">
                <a:solidFill>
                  <a:srgbClr val="C00000"/>
                </a:solidFill>
              </a:rPr>
              <a:t>确的</a:t>
            </a:r>
            <a:r>
              <a:rPr lang="zh-CN" altLang="zh-CN" sz="2400" b="1" dirty="0">
                <a:solidFill>
                  <a:srgbClr val="C00000"/>
                </a:solidFill>
                <a:ea typeface="宋体" panose="02010600030101010101" pitchFamily="2" charset="-122"/>
              </a:rPr>
              <a:t>填写在学期间以第一作者（或导师第一、学生第二）身份公开发表的学术论文等用于申请学位的研究成果信息</a:t>
            </a:r>
            <a:r>
              <a:rPr lang="en-US" altLang="zh-CN" sz="2400" dirty="0"/>
              <a:t>)</a:t>
            </a:r>
            <a:endParaRPr lang="en-US" altLang="zh-CN" sz="2400" dirty="0"/>
          </a:p>
          <a:p>
            <a:pPr>
              <a:lnSpc>
                <a:spcPct val="90000"/>
              </a:lnSpc>
            </a:pPr>
            <a:r>
              <a:rPr lang="zh-CN" altLang="en-US" sz="2400" dirty="0">
                <a:ln w="22225">
                  <a:solidFill>
                    <a:schemeClr val="accent2"/>
                  </a:solidFill>
                  <a:prstDash val="solid"/>
                </a:ln>
                <a:solidFill>
                  <a:schemeClr val="accent2">
                    <a:lumMod val="40000"/>
                    <a:lumOff val="60000"/>
                  </a:schemeClr>
                </a:solidFill>
                <a:effectLst/>
                <a:ea typeface="宋体" panose="02010600030101010101" pitchFamily="2" charset="-122"/>
              </a:rPr>
              <a:t>或申请</a:t>
            </a:r>
            <a:r>
              <a:rPr lang="en-US" altLang="zh-CN" sz="2400" dirty="0">
                <a:ln w="22225">
                  <a:solidFill>
                    <a:schemeClr val="accent2"/>
                  </a:solidFill>
                  <a:prstDash val="solid"/>
                </a:ln>
                <a:solidFill>
                  <a:schemeClr val="accent2">
                    <a:lumMod val="40000"/>
                    <a:lumOff val="60000"/>
                  </a:schemeClr>
                </a:solidFill>
                <a:effectLst/>
                <a:ea typeface="宋体" panose="02010600030101010101" pitchFamily="2" charset="-122"/>
              </a:rPr>
              <a:t>“</a:t>
            </a:r>
            <a:r>
              <a:rPr lang="zh-CN" altLang="en-US" sz="2400" dirty="0">
                <a:ln w="22225">
                  <a:solidFill>
                    <a:schemeClr val="accent2"/>
                  </a:solidFill>
                  <a:prstDash val="solid"/>
                </a:ln>
                <a:solidFill>
                  <a:schemeClr val="accent2">
                    <a:lumMod val="40000"/>
                    <a:lumOff val="60000"/>
                  </a:schemeClr>
                </a:solidFill>
                <a:effectLst/>
                <a:ea typeface="宋体" panose="02010600030101010101" pitchFamily="2" charset="-122"/>
              </a:rPr>
              <a:t>无论文申请答辩</a:t>
            </a:r>
            <a:r>
              <a:rPr lang="en-US" altLang="zh-CN" sz="2400" dirty="0">
                <a:ln w="22225">
                  <a:solidFill>
                    <a:schemeClr val="accent2"/>
                  </a:solidFill>
                  <a:prstDash val="solid"/>
                </a:ln>
                <a:solidFill>
                  <a:schemeClr val="accent2">
                    <a:lumMod val="40000"/>
                    <a:lumOff val="60000"/>
                  </a:schemeClr>
                </a:solidFill>
                <a:effectLst/>
                <a:ea typeface="宋体" panose="02010600030101010101" pitchFamily="2" charset="-122"/>
              </a:rPr>
              <a:t>”</a:t>
            </a:r>
            <a:r>
              <a:rPr lang="zh-CN" altLang="en-US" sz="2400" dirty="0">
                <a:ln w="22225">
                  <a:solidFill>
                    <a:schemeClr val="accent2"/>
                  </a:solidFill>
                  <a:prstDash val="solid"/>
                </a:ln>
                <a:solidFill>
                  <a:schemeClr val="accent2">
                    <a:lumMod val="40000"/>
                    <a:lumOff val="60000"/>
                  </a:schemeClr>
                </a:solidFill>
                <a:effectLst/>
                <a:ea typeface="宋体" panose="02010600030101010101" pitchFamily="2" charset="-122"/>
              </a:rPr>
              <a:t>（适用于博士，尚未发表学术成果）</a:t>
            </a:r>
            <a:endParaRPr lang="en-US" altLang="zh-CN" sz="2400" dirty="0">
              <a:ln w="22225">
                <a:solidFill>
                  <a:schemeClr val="accent2"/>
                </a:solidFill>
                <a:prstDash val="solid"/>
              </a:ln>
              <a:solidFill>
                <a:schemeClr val="accent2">
                  <a:lumMod val="40000"/>
                  <a:lumOff val="60000"/>
                </a:schemeClr>
              </a:solidFill>
              <a:effectLst/>
            </a:endParaRPr>
          </a:p>
          <a:p>
            <a:pPr>
              <a:lnSpc>
                <a:spcPct val="90000"/>
              </a:lnSpc>
            </a:pPr>
            <a:r>
              <a:rPr lang="en-US" altLang="zh-CN" sz="2400" dirty="0"/>
              <a:t>D</a:t>
            </a:r>
            <a:r>
              <a:rPr lang="en-US" altLang="zh-CN" sz="2400" dirty="0" smtClean="0"/>
              <a:t>.</a:t>
            </a:r>
            <a:r>
              <a:rPr lang="zh-CN" altLang="en-US" sz="2400" dirty="0" smtClean="0">
                <a:ea typeface="宋体" panose="02010600030101010101" pitchFamily="2" charset="-122"/>
              </a:rPr>
              <a:t>导师审核通过</a:t>
            </a:r>
            <a:endParaRPr lang="en-US" altLang="zh-CN" sz="2400" dirty="0" smtClean="0"/>
          </a:p>
          <a:p>
            <a:pPr>
              <a:lnSpc>
                <a:spcPct val="90000"/>
              </a:lnSpc>
            </a:pPr>
            <a:r>
              <a:rPr lang="en-US" altLang="zh-CN" sz="2400" dirty="0" smtClean="0"/>
              <a:t>E</a:t>
            </a:r>
            <a:r>
              <a:rPr lang="zh-CN" altLang="en-US" sz="2400" dirty="0" smtClean="0">
                <a:ea typeface="宋体" panose="02010600030101010101" pitchFamily="2" charset="-122"/>
              </a:rPr>
              <a:t>。</a:t>
            </a:r>
            <a:r>
              <a:rPr lang="zh-CN" altLang="en-US" sz="2400" dirty="0" smtClean="0"/>
              <a:t>研</a:t>
            </a:r>
            <a:r>
              <a:rPr lang="zh-CN" altLang="en-US" sz="2400" dirty="0"/>
              <a:t>究生科审核通过</a:t>
            </a:r>
            <a:endParaRPr lang="en-US" altLang="zh-CN" sz="2400" dirty="0"/>
          </a:p>
          <a:p>
            <a:pPr>
              <a:lnSpc>
                <a:spcPct val="90000"/>
              </a:lnSpc>
            </a:pPr>
            <a:r>
              <a:rPr lang="en-US" altLang="zh-CN" sz="2400" dirty="0"/>
              <a:t>F.</a:t>
            </a:r>
            <a:r>
              <a:rPr lang="zh-CN" altLang="en-US" sz="2400" dirty="0"/>
              <a:t>网上填写、下载、打印申请书（答辩申请书贴照片）</a:t>
            </a:r>
            <a:endParaRPr lang="zh-CN" altLang="en-US" sz="2400" dirty="0"/>
          </a:p>
          <a:p>
            <a:pPr marL="0" indent="0">
              <a:lnSpc>
                <a:spcPct val="90000"/>
              </a:lnSpc>
              <a:buNone/>
            </a:pPr>
            <a:endParaRPr lang="zh-CN" altLang="en-US" sz="2400" dirty="0"/>
          </a:p>
        </p:txBody>
      </p:sp>
    </p:spTree>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7394" name="Rectangle 2"/>
          <p:cNvSpPr>
            <a:spLocks noGrp="1" noChangeArrowheads="1"/>
          </p:cNvSpPr>
          <p:nvPr>
            <p:ph type="title"/>
          </p:nvPr>
        </p:nvSpPr>
        <p:spPr>
          <a:xfrm>
            <a:off x="762000" y="533400"/>
            <a:ext cx="6781800" cy="838200"/>
          </a:xfrm>
        </p:spPr>
        <p:txBody>
          <a:bodyPr/>
          <a:lstStyle/>
          <a:p>
            <a:pPr algn="l"/>
            <a:br>
              <a:rPr lang="en-US" altLang="zh-CN" sz="3200" dirty="0" smtClean="0">
                <a:solidFill>
                  <a:schemeClr val="accent2"/>
                </a:solidFill>
                <a:latin typeface="黑体" panose="02010609060101010101" pitchFamily="49" charset="-122"/>
                <a:ea typeface="黑体" panose="02010609060101010101" pitchFamily="49" charset="-122"/>
              </a:rPr>
            </a:br>
            <a:br>
              <a:rPr lang="en-US" altLang="zh-CN" sz="3200" dirty="0" smtClean="0">
                <a:solidFill>
                  <a:schemeClr val="accent2"/>
                </a:solidFill>
                <a:latin typeface="黑体" panose="02010609060101010101" pitchFamily="49" charset="-122"/>
                <a:ea typeface="黑体" panose="02010609060101010101" pitchFamily="49" charset="-122"/>
              </a:rPr>
            </a:br>
            <a:r>
              <a:rPr lang="en-US" altLang="zh-CN" sz="3200" dirty="0" smtClean="0">
                <a:solidFill>
                  <a:schemeClr val="accent2"/>
                </a:solidFill>
                <a:latin typeface="黑体" panose="02010609060101010101" pitchFamily="49" charset="-122"/>
                <a:ea typeface="黑体" panose="02010609060101010101" pitchFamily="49" charset="-122"/>
              </a:rPr>
              <a:t>2</a:t>
            </a:r>
            <a:r>
              <a:rPr lang="zh-CN" altLang="en-US" sz="3200" dirty="0">
                <a:solidFill>
                  <a:schemeClr val="accent2"/>
                </a:solidFill>
                <a:latin typeface="黑体" panose="02010609060101010101" pitchFamily="49" charset="-122"/>
                <a:ea typeface="黑体" panose="02010609060101010101" pitchFamily="49" charset="-122"/>
              </a:rPr>
              <a:t>、提交申请答辩材</a:t>
            </a:r>
            <a:r>
              <a:rPr lang="zh-CN" altLang="en-US" sz="3200" dirty="0" smtClean="0">
                <a:solidFill>
                  <a:schemeClr val="accent2"/>
                </a:solidFill>
                <a:latin typeface="黑体" panose="02010609060101010101" pitchFamily="49" charset="-122"/>
                <a:ea typeface="黑体" panose="02010609060101010101" pitchFamily="49" charset="-122"/>
              </a:rPr>
              <a:t>料</a:t>
            </a:r>
            <a:endParaRPr lang="zh-CN" altLang="en-US" sz="3200" dirty="0">
              <a:solidFill>
                <a:schemeClr val="accent2"/>
              </a:solidFill>
              <a:latin typeface="黑体" panose="02010609060101010101" pitchFamily="49" charset="-122"/>
              <a:ea typeface="黑体" panose="02010609060101010101" pitchFamily="49" charset="-122"/>
            </a:endParaRPr>
          </a:p>
        </p:txBody>
      </p:sp>
      <p:sp>
        <p:nvSpPr>
          <p:cNvPr id="827395" name="Rectangle 3"/>
          <p:cNvSpPr>
            <a:spLocks noGrp="1" noChangeArrowheads="1"/>
          </p:cNvSpPr>
          <p:nvPr>
            <p:ph idx="1"/>
          </p:nvPr>
        </p:nvSpPr>
        <p:spPr>
          <a:xfrm>
            <a:off x="685800" y="1752600"/>
            <a:ext cx="7420610" cy="4152900"/>
          </a:xfrm>
        </p:spPr>
        <p:txBody>
          <a:bodyPr/>
          <a:lstStyle/>
          <a:p>
            <a:pPr>
              <a:lnSpc>
                <a:spcPct val="80000"/>
              </a:lnSpc>
            </a:pPr>
            <a:endParaRPr lang="zh-CN" altLang="en-US" sz="2200" dirty="0"/>
          </a:p>
          <a:p>
            <a:pPr>
              <a:lnSpc>
                <a:spcPct val="80000"/>
              </a:lnSpc>
            </a:pPr>
            <a:r>
              <a:rPr lang="zh-CN" altLang="en-US" sz="2200" dirty="0"/>
              <a:t>答辩申请书</a:t>
            </a:r>
            <a:r>
              <a:rPr lang="en-US" altLang="zh-CN" sz="2200" dirty="0"/>
              <a:t>(</a:t>
            </a:r>
            <a:r>
              <a:rPr lang="zh-CN" altLang="en-US" sz="2200" dirty="0"/>
              <a:t>本人、导师、教研室签名完整；附</a:t>
            </a:r>
            <a:r>
              <a:rPr lang="zh-CN" altLang="en-US" sz="2200" dirty="0" smtClean="0"/>
              <a:t>成绩单，成绩单请自行到北校区红楼</a:t>
            </a:r>
            <a:r>
              <a:rPr lang="en-US" altLang="zh-CN" sz="2200" dirty="0" smtClean="0"/>
              <a:t>1</a:t>
            </a:r>
            <a:r>
              <a:rPr lang="zh-CN" altLang="en-US" sz="2200" dirty="0" smtClean="0">
                <a:ea typeface="宋体" panose="02010600030101010101" pitchFamily="2" charset="-122"/>
              </a:rPr>
              <a:t>楼自助打印机打印</a:t>
            </a:r>
            <a:r>
              <a:rPr lang="en-US" altLang="zh-CN" sz="2200" dirty="0" smtClean="0"/>
              <a:t>)</a:t>
            </a:r>
            <a:endParaRPr lang="en-US" altLang="zh-CN" sz="2200" b="1" dirty="0">
              <a:solidFill>
                <a:srgbClr val="C00000"/>
              </a:solidFill>
            </a:endParaRPr>
          </a:p>
          <a:p>
            <a:pPr>
              <a:lnSpc>
                <a:spcPct val="80000"/>
              </a:lnSpc>
            </a:pPr>
            <a:r>
              <a:rPr lang="en-US" altLang="zh-CN" sz="2200" dirty="0"/>
              <a:t>1</a:t>
            </a:r>
            <a:r>
              <a:rPr lang="en-US" altLang="zh-CN" sz="2200" dirty="0" smtClean="0"/>
              <a:t>. </a:t>
            </a:r>
            <a:r>
              <a:rPr lang="zh-CN" altLang="en-US" sz="2200" dirty="0" smtClean="0">
                <a:ea typeface="宋体" panose="02010600030101010101" pitchFamily="2" charset="-122"/>
              </a:rPr>
              <a:t>答辩</a:t>
            </a:r>
            <a:r>
              <a:rPr lang="zh-CN" altLang="en-US" sz="2200" dirty="0"/>
              <a:t>申请书</a:t>
            </a:r>
            <a:r>
              <a:rPr lang="en-US" altLang="zh-CN" sz="2200" dirty="0"/>
              <a:t>.doc</a:t>
            </a:r>
            <a:r>
              <a:rPr lang="zh-CN" altLang="en-US" sz="2200" dirty="0"/>
              <a:t>（只能从系统下载、打印，内容不能改动）</a:t>
            </a:r>
            <a:endParaRPr lang="zh-CN" altLang="en-US" sz="2200" dirty="0"/>
          </a:p>
          <a:p>
            <a:pPr>
              <a:lnSpc>
                <a:spcPct val="80000"/>
              </a:lnSpc>
            </a:pPr>
            <a:r>
              <a:rPr lang="en-US" altLang="zh-CN" sz="2200" dirty="0"/>
              <a:t>2</a:t>
            </a:r>
            <a:r>
              <a:rPr lang="en-US" altLang="zh-CN" sz="2200" dirty="0" smtClean="0"/>
              <a:t>. </a:t>
            </a:r>
            <a:r>
              <a:rPr lang="zh-CN" altLang="en-US" sz="2200" dirty="0" smtClean="0"/>
              <a:t>博士</a:t>
            </a:r>
            <a:r>
              <a:rPr lang="zh-CN" altLang="en-US" sz="2200" dirty="0"/>
              <a:t>论文审查表（硕士无需提供）</a:t>
            </a:r>
            <a:endParaRPr lang="zh-CN" altLang="en-US" sz="2200" dirty="0"/>
          </a:p>
          <a:p>
            <a:pPr>
              <a:lnSpc>
                <a:spcPct val="80000"/>
              </a:lnSpc>
            </a:pPr>
            <a:r>
              <a:rPr lang="en-US" altLang="zh-CN" sz="2200" dirty="0"/>
              <a:t>3. </a:t>
            </a:r>
            <a:r>
              <a:rPr lang="zh-CN" altLang="en-US" sz="2200" dirty="0">
                <a:ea typeface="宋体" panose="02010600030101010101" pitchFamily="2" charset="-122"/>
              </a:rPr>
              <a:t>培养本完成至预答辩小结之前所有内容</a:t>
            </a:r>
            <a:endParaRPr lang="zh-CN" altLang="en-US" sz="2200" dirty="0"/>
          </a:p>
          <a:p>
            <a:pPr>
              <a:lnSpc>
                <a:spcPct val="80000"/>
              </a:lnSpc>
            </a:pPr>
            <a:r>
              <a:rPr lang="en-US" altLang="zh-CN" sz="2200" dirty="0" smtClean="0"/>
              <a:t>4. </a:t>
            </a:r>
            <a:r>
              <a:rPr lang="zh-CN" altLang="en-US" sz="2200" dirty="0" smtClean="0">
                <a:ea typeface="宋体" panose="02010600030101010101" pitchFamily="2" charset="-122"/>
              </a:rPr>
              <a:t>提供符合格式的送审</a:t>
            </a:r>
            <a:r>
              <a:rPr lang="zh-CN" altLang="en-US" sz="2200" dirty="0" smtClean="0"/>
              <a:t>论文</a:t>
            </a:r>
            <a:r>
              <a:rPr lang="en-US" altLang="zh-CN" sz="2200" dirty="0" smtClean="0"/>
              <a:t>pdf</a:t>
            </a:r>
            <a:r>
              <a:rPr lang="zh-CN" altLang="en-US" sz="2200" dirty="0" smtClean="0"/>
              <a:t>版、</a:t>
            </a:r>
            <a:r>
              <a:rPr lang="zh-CN" altLang="en-US" sz="2200" b="1" dirty="0" smtClean="0">
                <a:latin typeface="宋体" panose="02010600030101010101" pitchFamily="2" charset="-122"/>
                <a:ea typeface="宋体" panose="02010600030101010101" pitchFamily="2" charset="-122"/>
                <a:sym typeface="+mn-ea"/>
              </a:rPr>
              <a:t>论文摘要</a:t>
            </a:r>
            <a:r>
              <a:rPr lang="en-US" altLang="zh-CN" sz="2200" b="1" dirty="0" smtClean="0">
                <a:latin typeface="宋体" panose="02010600030101010101" pitchFamily="2" charset="-122"/>
                <a:ea typeface="宋体" panose="02010600030101010101" pitchFamily="2" charset="-122"/>
                <a:sym typeface="+mn-ea"/>
              </a:rPr>
              <a:t>txt</a:t>
            </a:r>
            <a:r>
              <a:rPr lang="zh-CN" altLang="en-US" sz="2200" b="1" dirty="0" smtClean="0">
                <a:latin typeface="宋体" panose="02010600030101010101" pitchFamily="2" charset="-122"/>
                <a:ea typeface="宋体" panose="02010600030101010101" pitchFamily="2" charset="-122"/>
                <a:sym typeface="+mn-ea"/>
              </a:rPr>
              <a:t>版</a:t>
            </a:r>
            <a:r>
              <a:rPr lang="zh-CN" altLang="en-US" sz="2200" b="1" dirty="0" smtClean="0">
                <a:latin typeface="宋体" panose="02010600030101010101" pitchFamily="2" charset="-122"/>
                <a:ea typeface="宋体" panose="02010600030101010101" pitchFamily="2" charset="-122"/>
                <a:sym typeface="+mn-ea"/>
              </a:rPr>
              <a:t>、《信息汇总表》</a:t>
            </a:r>
            <a:r>
              <a:rPr lang="zh-CN" altLang="en-US" sz="2200" dirty="0" smtClean="0"/>
              <a:t>待学院上传教育部网站</a:t>
            </a:r>
            <a:endParaRPr lang="zh-CN" altLang="en-US" sz="2200" dirty="0"/>
          </a:p>
          <a:p>
            <a:pPr>
              <a:lnSpc>
                <a:spcPct val="80000"/>
              </a:lnSpc>
            </a:pPr>
            <a:r>
              <a:rPr lang="en-US" altLang="zh-CN" sz="2200" dirty="0" smtClean="0"/>
              <a:t>5. </a:t>
            </a:r>
            <a:r>
              <a:rPr lang="zh-CN" altLang="en-US" sz="2200" dirty="0" smtClean="0"/>
              <a:t>已</a:t>
            </a:r>
            <a:r>
              <a:rPr lang="zh-CN" altLang="en-US" sz="2200" dirty="0"/>
              <a:t>发表或接收的学术论文</a:t>
            </a:r>
            <a:r>
              <a:rPr lang="en-US" altLang="zh-CN" sz="2200" dirty="0" smtClean="0"/>
              <a:t>(</a:t>
            </a:r>
            <a:r>
              <a:rPr lang="zh-CN" altLang="en-US" sz="2200" dirty="0" smtClean="0">
                <a:ea typeface="宋体" panose="02010600030101010101" pitchFamily="2" charset="-122"/>
              </a:rPr>
              <a:t>录入到教育管理服务平台</a:t>
            </a:r>
            <a:r>
              <a:rPr lang="en-US" altLang="zh-CN" sz="2200" dirty="0" smtClean="0">
                <a:ea typeface="宋体" panose="02010600030101010101" pitchFamily="2" charset="-122"/>
              </a:rPr>
              <a:t>——</a:t>
            </a:r>
            <a:r>
              <a:rPr lang="zh-CN" altLang="en-US" sz="2200" dirty="0" smtClean="0">
                <a:ea typeface="宋体" panose="02010600030101010101" pitchFamily="2" charset="-122"/>
              </a:rPr>
              <a:t>科研成果栏目    </a:t>
            </a:r>
            <a:r>
              <a:rPr lang="zh-CN" altLang="en-US" sz="2200" dirty="0">
                <a:solidFill>
                  <a:srgbClr val="C00000"/>
                </a:solidFill>
              </a:rPr>
              <a:t>无文章不影响申请答</a:t>
            </a:r>
            <a:r>
              <a:rPr lang="zh-CN" altLang="en-US" sz="2200" dirty="0" smtClean="0">
                <a:solidFill>
                  <a:srgbClr val="C00000"/>
                </a:solidFill>
              </a:rPr>
              <a:t>辩，但博士可能有无法参加学位论文答辩的风险</a:t>
            </a:r>
            <a:r>
              <a:rPr lang="en-US" altLang="zh-CN" sz="2200" dirty="0" smtClean="0"/>
              <a:t>)</a:t>
            </a:r>
            <a:endParaRPr lang="en-US" altLang="zh-CN" sz="2200" dirty="0"/>
          </a:p>
        </p:txBody>
      </p:sp>
    </p:spTree>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5714" name="Rectangle 2"/>
          <p:cNvSpPr>
            <a:spLocks noGrp="1" noChangeArrowheads="1"/>
          </p:cNvSpPr>
          <p:nvPr>
            <p:ph type="title"/>
          </p:nvPr>
        </p:nvSpPr>
        <p:spPr>
          <a:xfrm>
            <a:off x="685800" y="152400"/>
            <a:ext cx="6629400" cy="990600"/>
          </a:xfrm>
        </p:spPr>
        <p:txBody>
          <a:bodyPr/>
          <a:lstStyle/>
          <a:p>
            <a:pPr algn="l"/>
            <a:r>
              <a:rPr lang="en-US" altLang="zh-CN" sz="4000" dirty="0">
                <a:solidFill>
                  <a:schemeClr val="accent2"/>
                </a:solidFill>
                <a:ea typeface="黑体" panose="02010609060101010101" pitchFamily="49" charset="-122"/>
              </a:rPr>
              <a:t>3</a:t>
            </a:r>
            <a:r>
              <a:rPr lang="zh-CN" altLang="en-US" sz="4000" dirty="0">
                <a:solidFill>
                  <a:schemeClr val="accent2"/>
                </a:solidFill>
                <a:ea typeface="黑体" panose="02010609060101010101" pitchFamily="49" charset="-122"/>
              </a:rPr>
              <a:t>、注意事项</a:t>
            </a:r>
            <a:endParaRPr lang="zh-CN" altLang="en-US" sz="4000" dirty="0">
              <a:solidFill>
                <a:schemeClr val="accent2"/>
              </a:solidFill>
              <a:ea typeface="黑体" panose="02010609060101010101" pitchFamily="49" charset="-122"/>
            </a:endParaRPr>
          </a:p>
        </p:txBody>
      </p:sp>
      <p:sp>
        <p:nvSpPr>
          <p:cNvPr id="755715" name="Rectangle 3"/>
          <p:cNvSpPr>
            <a:spLocks noGrp="1" noChangeArrowheads="1"/>
          </p:cNvSpPr>
          <p:nvPr>
            <p:ph idx="1"/>
          </p:nvPr>
        </p:nvSpPr>
        <p:spPr>
          <a:xfrm>
            <a:off x="685800" y="1295400"/>
            <a:ext cx="7824470" cy="5269230"/>
          </a:xfrm>
        </p:spPr>
        <p:txBody>
          <a:bodyPr/>
          <a:lstStyle/>
          <a:p>
            <a:pPr>
              <a:lnSpc>
                <a:spcPct val="90000"/>
              </a:lnSpc>
            </a:pPr>
            <a:r>
              <a:rPr lang="en-US" altLang="zh-CN" sz="3000" dirty="0"/>
              <a:t>(1)</a:t>
            </a:r>
            <a:r>
              <a:rPr lang="zh-CN" altLang="en-US" sz="3000" dirty="0"/>
              <a:t>、论文格式</a:t>
            </a:r>
            <a:endParaRPr lang="zh-CN" altLang="en-US" sz="3000" dirty="0"/>
          </a:p>
          <a:p>
            <a:pPr>
              <a:lnSpc>
                <a:spcPct val="90000"/>
              </a:lnSpc>
            </a:pPr>
            <a:r>
              <a:rPr lang="zh-CN" altLang="en-US" sz="3000" dirty="0"/>
              <a:t>论文应严格按《中山大学研究生学位论文格式要求》制作 </a:t>
            </a:r>
            <a:r>
              <a:rPr lang="en-US" altLang="zh-CN" sz="3000" dirty="0"/>
              <a:t>(</a:t>
            </a:r>
            <a:r>
              <a:rPr lang="zh-CN" altLang="en-US" sz="3000" dirty="0">
                <a:solidFill>
                  <a:srgbClr val="C00000"/>
                </a:solidFill>
              </a:rPr>
              <a:t>以规定为准、切勿以讹传讹</a:t>
            </a:r>
            <a:r>
              <a:rPr lang="en-US" altLang="zh-CN" sz="3000" dirty="0"/>
              <a:t>)</a:t>
            </a:r>
            <a:endParaRPr lang="en-US" altLang="zh-CN" sz="3000" dirty="0"/>
          </a:p>
          <a:p>
            <a:pPr>
              <a:lnSpc>
                <a:spcPct val="90000"/>
              </a:lnSpc>
            </a:pPr>
            <a:r>
              <a:rPr lang="zh-CN" altLang="en-US" sz="3000" dirty="0">
                <a:hlinkClick r:id="rId1" action="ppaction://hlinkfile"/>
              </a:rPr>
              <a:t>中山大学学位论文结构形式</a:t>
            </a:r>
            <a:r>
              <a:rPr lang="en-US" altLang="zh-CN" sz="3000" dirty="0">
                <a:hlinkClick r:id="rId1" action="ppaction://hlinkfile"/>
              </a:rPr>
              <a:t>.doc</a:t>
            </a:r>
            <a:endParaRPr lang="en-US" altLang="zh-CN" sz="3000" dirty="0">
              <a:hlinkClick r:id="rId1" action="ppaction://hlinkfile"/>
            </a:endParaRPr>
          </a:p>
          <a:p>
            <a:pPr>
              <a:lnSpc>
                <a:spcPct val="90000"/>
              </a:lnSpc>
            </a:pPr>
            <a:r>
              <a:rPr lang="en-US" altLang="zh-CN" sz="3000" dirty="0">
                <a:hlinkClick r:id="rId2" action="ppaction://hlinkfile"/>
              </a:rPr>
              <a:t>中山大学博士硕士论文模板.doc</a:t>
            </a:r>
            <a:endParaRPr lang="en-US" altLang="zh-CN" sz="3000" dirty="0"/>
          </a:p>
          <a:p>
            <a:pPr>
              <a:lnSpc>
                <a:spcPct val="90000"/>
              </a:lnSpc>
            </a:pPr>
            <a:r>
              <a:rPr lang="zh-CN" altLang="en-US" sz="3000" dirty="0">
                <a:solidFill>
                  <a:srgbClr val="FF0000"/>
                </a:solidFill>
              </a:rPr>
              <a:t>编号：学号</a:t>
            </a:r>
            <a:r>
              <a:rPr lang="zh-CN" altLang="en-US" sz="3000" dirty="0"/>
              <a:t>；</a:t>
            </a:r>
            <a:r>
              <a:rPr lang="zh-CN" altLang="en-US" sz="3000" dirty="0">
                <a:solidFill>
                  <a:srgbClr val="C00000"/>
                </a:solidFill>
              </a:rPr>
              <a:t>密级：公</a:t>
            </a:r>
            <a:r>
              <a:rPr lang="zh-CN" altLang="en-US" sz="3000" dirty="0" smtClean="0">
                <a:solidFill>
                  <a:srgbClr val="C00000"/>
                </a:solidFill>
              </a:rPr>
              <a:t>开</a:t>
            </a:r>
            <a:endParaRPr lang="zh-CN" altLang="en-US" sz="3000" dirty="0">
              <a:solidFill>
                <a:srgbClr val="C00000"/>
              </a:solidFill>
            </a:endParaRPr>
          </a:p>
          <a:p>
            <a:pPr>
              <a:lnSpc>
                <a:spcPct val="90000"/>
              </a:lnSpc>
            </a:pPr>
            <a:r>
              <a:rPr lang="zh-CN" altLang="en-US" sz="3000" dirty="0"/>
              <a:t>专业名称、导师 按研究生教育管理服务平台上自己的学籍信息填写</a:t>
            </a:r>
            <a:endParaRPr lang="zh-CN" altLang="en-US" sz="3000" dirty="0"/>
          </a:p>
          <a:p>
            <a:pPr>
              <a:lnSpc>
                <a:spcPct val="90000"/>
              </a:lnSpc>
              <a:buFontTx/>
              <a:buNone/>
            </a:pPr>
            <a:r>
              <a:rPr lang="zh-CN" altLang="en-US" sz="3000" dirty="0">
                <a:solidFill>
                  <a:srgbClr val="C00000"/>
                </a:solidFill>
              </a:rPr>
              <a:t>（常见错误：呼吸内科、骨科等临床科室名称、   协助指导者做导师、密级错误）</a:t>
            </a:r>
            <a:endParaRPr lang="zh-CN" altLang="en-US" sz="3000" dirty="0">
              <a:solidFill>
                <a:srgbClr val="C00000"/>
              </a:solidFill>
            </a:endParaRPr>
          </a:p>
        </p:txBody>
      </p:sp>
    </p:spTree>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0530" name="Rectangle 2"/>
          <p:cNvSpPr>
            <a:spLocks noGrp="1" noChangeArrowheads="1"/>
          </p:cNvSpPr>
          <p:nvPr>
            <p:ph type="title"/>
          </p:nvPr>
        </p:nvSpPr>
        <p:spPr>
          <a:xfrm>
            <a:off x="685800" y="152400"/>
            <a:ext cx="6781800" cy="1066800"/>
          </a:xfrm>
        </p:spPr>
        <p:txBody>
          <a:bodyPr/>
          <a:lstStyle/>
          <a:p>
            <a:pPr algn="l"/>
            <a:r>
              <a:rPr lang="en-US" altLang="zh-CN" dirty="0">
                <a:solidFill>
                  <a:schemeClr val="accent2"/>
                </a:solidFill>
                <a:ea typeface="黑体" panose="02010609060101010101" pitchFamily="49" charset="-122"/>
              </a:rPr>
              <a:t>3</a:t>
            </a:r>
            <a:r>
              <a:rPr lang="zh-CN" altLang="en-US" dirty="0">
                <a:solidFill>
                  <a:schemeClr val="accent2"/>
                </a:solidFill>
                <a:ea typeface="黑体" panose="02010609060101010101" pitchFamily="49" charset="-122"/>
              </a:rPr>
              <a:t>、注意事项</a:t>
            </a:r>
            <a:endParaRPr lang="zh-CN" altLang="en-US" dirty="0">
              <a:solidFill>
                <a:schemeClr val="accent2"/>
              </a:solidFill>
              <a:ea typeface="黑体" panose="02010609060101010101" pitchFamily="49" charset="-122"/>
            </a:endParaRPr>
          </a:p>
        </p:txBody>
      </p:sp>
      <p:sp>
        <p:nvSpPr>
          <p:cNvPr id="790531" name="Rectangle 3"/>
          <p:cNvSpPr>
            <a:spLocks noGrp="1" noChangeArrowheads="1"/>
          </p:cNvSpPr>
          <p:nvPr>
            <p:ph idx="1"/>
          </p:nvPr>
        </p:nvSpPr>
        <p:spPr>
          <a:xfrm>
            <a:off x="455930" y="1296035"/>
            <a:ext cx="7959725" cy="4774565"/>
          </a:xfrm>
        </p:spPr>
        <p:txBody>
          <a:bodyPr/>
          <a:lstStyle/>
          <a:p>
            <a:r>
              <a:rPr lang="en-US" altLang="zh-CN" sz="3600" dirty="0">
                <a:solidFill>
                  <a:schemeClr val="accent4"/>
                </a:solidFill>
              </a:rPr>
              <a:t>(2)</a:t>
            </a:r>
            <a:r>
              <a:rPr lang="zh-CN" altLang="en-US" sz="3600" dirty="0">
                <a:solidFill>
                  <a:schemeClr val="accent4"/>
                </a:solidFill>
              </a:rPr>
              <a:t>匿名评审论文格式：</a:t>
            </a:r>
            <a:endParaRPr lang="zh-CN" altLang="en-US" sz="3600" dirty="0">
              <a:solidFill>
                <a:schemeClr val="accent4"/>
              </a:solidFill>
            </a:endParaRPr>
          </a:p>
          <a:p>
            <a:r>
              <a:rPr lang="zh-CN" altLang="en-US" sz="3600" dirty="0">
                <a:solidFill>
                  <a:schemeClr val="accent4"/>
                </a:solidFill>
              </a:rPr>
              <a:t>论文的扉页、中英文摘要、正文以及附录部分均不得出现申请人和导师的姓名</a:t>
            </a:r>
            <a:endParaRPr lang="zh-CN" altLang="en-US" sz="3600" dirty="0">
              <a:solidFill>
                <a:schemeClr val="accent4"/>
              </a:solidFill>
            </a:endParaRPr>
          </a:p>
          <a:p>
            <a:r>
              <a:rPr lang="zh-CN" altLang="en-US" sz="3600" dirty="0">
                <a:solidFill>
                  <a:schemeClr val="accent4"/>
                </a:solidFill>
              </a:rPr>
              <a:t>发表论文情况仅录入期刊名称、发表年份、作者排名情况</a:t>
            </a:r>
            <a:endParaRPr lang="zh-CN" altLang="en-US" sz="3600" dirty="0">
              <a:solidFill>
                <a:schemeClr val="accent4"/>
              </a:solidFill>
            </a:endParaRPr>
          </a:p>
          <a:p>
            <a:r>
              <a:rPr lang="zh-CN" altLang="en-US" sz="3600" dirty="0">
                <a:solidFill>
                  <a:schemeClr val="accent4"/>
                </a:solidFill>
              </a:rPr>
              <a:t>致谢部分暂不收录</a:t>
            </a:r>
            <a:endParaRPr lang="zh-CN" altLang="en-US" sz="3600" dirty="0">
              <a:solidFill>
                <a:schemeClr val="accent4"/>
              </a:solidFill>
            </a:endParaRPr>
          </a:p>
          <a:p>
            <a:pPr marL="0" indent="0">
              <a:buNone/>
            </a:pPr>
            <a:endParaRPr lang="zh-CN" altLang="en-US" sz="3600" dirty="0">
              <a:solidFill>
                <a:schemeClr val="accent4"/>
              </a:solidFill>
            </a:endParaRPr>
          </a:p>
        </p:txBody>
      </p:sp>
    </p:spTree>
  </p:cSld>
  <p:clrMapOvr>
    <a:masterClrMapping/>
  </p:clrMapOvr>
  <p:transition spd="med"/>
  <p:timing>
    <p:tnLst>
      <p:par>
        <p:cTn id="1" dur="indefinite" restart="never" nodeType="tmRoot"/>
      </p:par>
    </p:tnLst>
  </p:timing>
</p:sld>
</file>

<file path=ppt/tags/tag1.xml><?xml version="1.0" encoding="utf-8"?>
<p:tagLst xmlns:p="http://schemas.openxmlformats.org/presentationml/2006/main">
  <p:tag name="KSO_WPP_MARK_KEY" val="c0ff4e8b-5399-4eb5-9d21-2e9d71c32a24"/>
  <p:tag name="COMMONDATA" val="eyJoZGlkIjoiNzQwYmJhZDA1YTQwNzRjMzJhYjQ4OGY4MjExYjE5YTAifQ=="/>
</p:tagLst>
</file>

<file path=ppt/theme/theme1.xml><?xml version="1.0" encoding="utf-8"?>
<a:theme xmlns:a="http://schemas.openxmlformats.org/drawingml/2006/main" name="自定义设计方案">
  <a:themeElements>
    <a:clrScheme name="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自定义设计方案">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altLang="en-US" sz="32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altLang="en-US" sz="32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defRPr>
        </a:defPPr>
      </a:lstStyle>
    </a:lnDef>
  </a:objectDefaults>
  <a:extraClrSchemeLst>
    <a:extraClrScheme>
      <a:clrScheme name="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自定义设计方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自定义设计方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自定义设计方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自定义设计方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自定义设计方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自定义设计方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自定义设计方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自定义设计方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自定义设计方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自定义设计方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自定义设计方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rayons">
  <a:themeElements>
    <a:clrScheme name="Office 主题 1">
      <a:dk1>
        <a:srgbClr val="000000"/>
      </a:dk1>
      <a:lt1>
        <a:srgbClr val="FFFFFF"/>
      </a:lt1>
      <a:dk2>
        <a:srgbClr val="FF0000"/>
      </a:dk2>
      <a:lt2>
        <a:srgbClr val="FFB800"/>
      </a:lt2>
      <a:accent1>
        <a:srgbClr val="FFEF66"/>
      </a:accent1>
      <a:accent2>
        <a:srgbClr val="000000"/>
      </a:accent2>
      <a:accent3>
        <a:srgbClr val="FFFFFF"/>
      </a:accent3>
      <a:accent4>
        <a:srgbClr val="000000"/>
      </a:accent4>
      <a:accent5>
        <a:srgbClr val="FFF6B8"/>
      </a:accent5>
      <a:accent6>
        <a:srgbClr val="000000"/>
      </a:accent6>
      <a:hlink>
        <a:srgbClr val="00B200"/>
      </a:hlink>
      <a:folHlink>
        <a:srgbClr val="703DFF"/>
      </a:folHlink>
    </a:clrScheme>
    <a:fontScheme name="Office 主题">
      <a:majorFont>
        <a:latin typeface="Comic Sans MS"/>
        <a:ea typeface=""/>
        <a:cs typeface=""/>
      </a:majorFont>
      <a:minorFont>
        <a:latin typeface="Comic Sans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Tx/>
          <a:buNone/>
          <a:defRPr kumimoji="0" lang="en-US" sz="1800" b="0" i="0" u="none" strike="noStrike" cap="none" normalizeH="0" baseline="0" smtClean="0">
            <a:ln>
              <a:noFill/>
            </a:ln>
            <a:solidFill>
              <a:schemeClr val="tx1"/>
            </a:solidFill>
            <a:effectLst/>
            <a:latin typeface="Comic Sans MS" panose="030F0702030302020204"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Tx/>
          <a:buNone/>
          <a:defRPr kumimoji="0" lang="en-US" sz="1800" b="0" i="0" u="none" strike="noStrike" cap="none" normalizeH="0" baseline="0" smtClean="0">
            <a:ln>
              <a:noFill/>
            </a:ln>
            <a:solidFill>
              <a:schemeClr val="tx1"/>
            </a:solidFill>
            <a:effectLst/>
            <a:latin typeface="Comic Sans MS" panose="030F0702030302020204" pitchFamily="66" charset="0"/>
          </a:defRPr>
        </a:defPPr>
      </a:lstStyle>
    </a:lnDef>
  </a:objectDefaults>
  <a:extraClrSchemeLst>
    <a:extraClrScheme>
      <a:clrScheme name="Office 主题 1">
        <a:dk1>
          <a:srgbClr val="000000"/>
        </a:dk1>
        <a:lt1>
          <a:srgbClr val="FFFFFF"/>
        </a:lt1>
        <a:dk2>
          <a:srgbClr val="FF0000"/>
        </a:dk2>
        <a:lt2>
          <a:srgbClr val="FFB800"/>
        </a:lt2>
        <a:accent1>
          <a:srgbClr val="FFEF66"/>
        </a:accent1>
        <a:accent2>
          <a:srgbClr val="000000"/>
        </a:accent2>
        <a:accent3>
          <a:srgbClr val="FFFFFF"/>
        </a:accent3>
        <a:accent4>
          <a:srgbClr val="000000"/>
        </a:accent4>
        <a:accent5>
          <a:srgbClr val="FFF6B8"/>
        </a:accent5>
        <a:accent6>
          <a:srgbClr val="000000"/>
        </a:accent6>
        <a:hlink>
          <a:srgbClr val="00B200"/>
        </a:hlink>
        <a:folHlink>
          <a:srgbClr val="703DFF"/>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0000"/>
        </a:dk2>
        <a:lt2>
          <a:srgbClr val="99CCFF"/>
        </a:lt2>
        <a:accent1>
          <a:srgbClr val="CCCCFF"/>
        </a:accent1>
        <a:accent2>
          <a:srgbClr val="000066"/>
        </a:accent2>
        <a:accent3>
          <a:srgbClr val="FFFFFF"/>
        </a:accent3>
        <a:accent4>
          <a:srgbClr val="000000"/>
        </a:accent4>
        <a:accent5>
          <a:srgbClr val="E2E2FF"/>
        </a:accent5>
        <a:accent6>
          <a:srgbClr val="00005C"/>
        </a:accent6>
        <a:hlink>
          <a:srgbClr val="00B200"/>
        </a:hlink>
        <a:folHlink>
          <a:srgbClr val="CCFF33"/>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FFFFFF"/>
        </a:lt1>
        <a:dk2>
          <a:srgbClr val="000000"/>
        </a:dk2>
        <a:lt2>
          <a:srgbClr val="3399FF"/>
        </a:lt2>
        <a:accent1>
          <a:srgbClr val="CCECFF"/>
        </a:accent1>
        <a:accent2>
          <a:srgbClr val="008080"/>
        </a:accent2>
        <a:accent3>
          <a:srgbClr val="FFFFFF"/>
        </a:accent3>
        <a:accent4>
          <a:srgbClr val="000000"/>
        </a:accent4>
        <a:accent5>
          <a:srgbClr val="E2F4FF"/>
        </a:accent5>
        <a:accent6>
          <a:srgbClr val="007373"/>
        </a:accent6>
        <a:hlink>
          <a:srgbClr val="009999"/>
        </a:hlink>
        <a:folHlink>
          <a:srgbClr val="3366CC"/>
        </a:folHlink>
      </a:clrScheme>
      <a:clrMap bg1="lt1" tx1="dk1" bg2="lt2" tx2="dk2" accent1="accent1" accent2="accent2" accent3="accent3" accent4="accent4" accent5="accent5" accent6="accent6" hlink="hlink" folHlink="folHlink"/>
    </a:extraClrScheme>
    <a:extraClrScheme>
      <a:clrScheme name="Office 主题 4">
        <a:dk1>
          <a:srgbClr val="808000"/>
        </a:dk1>
        <a:lt1>
          <a:srgbClr val="FFFFFF"/>
        </a:lt1>
        <a:dk2>
          <a:srgbClr val="336600"/>
        </a:dk2>
        <a:lt2>
          <a:srgbClr val="FFFFFF"/>
        </a:lt2>
        <a:accent1>
          <a:srgbClr val="99CC00"/>
        </a:accent1>
        <a:accent2>
          <a:srgbClr val="003300"/>
        </a:accent2>
        <a:accent3>
          <a:srgbClr val="ADB8AA"/>
        </a:accent3>
        <a:accent4>
          <a:srgbClr val="DADADA"/>
        </a:accent4>
        <a:accent5>
          <a:srgbClr val="CAE2AA"/>
        </a:accent5>
        <a:accent6>
          <a:srgbClr val="002D00"/>
        </a:accent6>
        <a:hlink>
          <a:srgbClr val="CCCC00"/>
        </a:hlink>
        <a:folHlink>
          <a:srgbClr val="CCFF33"/>
        </a:folHlink>
      </a:clrScheme>
      <a:clrMap bg1="dk2" tx1="lt1" bg2="dk1" tx2="lt2" accent1="accent1" accent2="accent2" accent3="accent3" accent4="accent4" accent5="accent5" accent6="accent6" hlink="hlink" folHlink="folHlink"/>
    </a:extraClrScheme>
    <a:extraClrScheme>
      <a:clrScheme name="Office 主题 5">
        <a:dk1>
          <a:srgbClr val="808080"/>
        </a:dk1>
        <a:lt1>
          <a:srgbClr val="FFFFFF"/>
        </a:lt1>
        <a:dk2>
          <a:srgbClr val="003366"/>
        </a:dk2>
        <a:lt2>
          <a:srgbClr val="CCECFF"/>
        </a:lt2>
        <a:accent1>
          <a:srgbClr val="33CCCC"/>
        </a:accent1>
        <a:accent2>
          <a:srgbClr val="006699"/>
        </a:accent2>
        <a:accent3>
          <a:srgbClr val="AAADB8"/>
        </a:accent3>
        <a:accent4>
          <a:srgbClr val="DADADA"/>
        </a:accent4>
        <a:accent5>
          <a:srgbClr val="ADE2E2"/>
        </a:accent5>
        <a:accent6>
          <a:srgbClr val="005C8A"/>
        </a:accent6>
        <a:hlink>
          <a:srgbClr val="00FFFF"/>
        </a:hlink>
        <a:folHlink>
          <a:srgbClr val="0000FF"/>
        </a:folHlink>
      </a:clrScheme>
      <a:clrMap bg1="dk2" tx1="lt1" bg2="dk1" tx2="lt2" accent1="accent1" accent2="accent2" accent3="accent3" accent4="accent4" accent5="accent5" accent6="accent6" hlink="hlink" folHlink="folHlink"/>
    </a:extraClrScheme>
    <a:extraClrScheme>
      <a:clrScheme name="Office 主题 6">
        <a:dk1>
          <a:srgbClr val="6666FF"/>
        </a:dk1>
        <a:lt1>
          <a:srgbClr val="FFFFFF"/>
        </a:lt1>
        <a:dk2>
          <a:srgbClr val="000066"/>
        </a:dk2>
        <a:lt2>
          <a:srgbClr val="FFFFFF"/>
        </a:lt2>
        <a:accent1>
          <a:srgbClr val="33CCFF"/>
        </a:accent1>
        <a:accent2>
          <a:srgbClr val="0000FF"/>
        </a:accent2>
        <a:accent3>
          <a:srgbClr val="AAAAB8"/>
        </a:accent3>
        <a:accent4>
          <a:srgbClr val="DADADA"/>
        </a:accent4>
        <a:accent5>
          <a:srgbClr val="ADE2FF"/>
        </a:accent5>
        <a:accent6>
          <a:srgbClr val="0000E7"/>
        </a:accent6>
        <a:hlink>
          <a:srgbClr val="FFFF99"/>
        </a:hlink>
        <a:folHlink>
          <a:srgbClr val="FFCC00"/>
        </a:folHlink>
      </a:clrScheme>
      <a:clrMap bg1="dk2" tx1="lt1" bg2="dk1" tx2="lt2" accent1="accent1" accent2="accent2" accent3="accent3" accent4="accent4" accent5="accent5" accent6="accent6" hlink="hlink" folHlink="folHlink"/>
    </a:extraClrScheme>
    <a:extraClrScheme>
      <a:clrScheme name="Office 主题 7">
        <a:dk1>
          <a:srgbClr val="000000"/>
        </a:dk1>
        <a:lt1>
          <a:srgbClr val="FFFFFF"/>
        </a:lt1>
        <a:dk2>
          <a:srgbClr val="800080"/>
        </a:dk2>
        <a:lt2>
          <a:srgbClr val="FFFFFF"/>
        </a:lt2>
        <a:accent1>
          <a:srgbClr val="CC66FF"/>
        </a:accent1>
        <a:accent2>
          <a:srgbClr val="990099"/>
        </a:accent2>
        <a:accent3>
          <a:srgbClr val="C0AAC0"/>
        </a:accent3>
        <a:accent4>
          <a:srgbClr val="DADADA"/>
        </a:accent4>
        <a:accent5>
          <a:srgbClr val="E2B8FF"/>
        </a:accent5>
        <a:accent6>
          <a:srgbClr val="8A008A"/>
        </a:accent6>
        <a:hlink>
          <a:srgbClr val="FF9900"/>
        </a:hlink>
        <a:folHlink>
          <a:srgbClr val="FF3300"/>
        </a:folHlink>
      </a:clrScheme>
      <a:clrMap bg1="dk2" tx1="lt1" bg2="dk1" tx2="lt2" accent1="accent1" accent2="accent2" accent3="accent3" accent4="accent4" accent5="accent5" accent6="accent6" hlink="hlink" folHlink="folHlink"/>
    </a:extraClrScheme>
    <a:extraClrScheme>
      <a:clrScheme name="Office 主题 8">
        <a:dk1>
          <a:srgbClr val="FF3300"/>
        </a:dk1>
        <a:lt1>
          <a:srgbClr val="FFFFFF"/>
        </a:lt1>
        <a:dk2>
          <a:srgbClr val="800000"/>
        </a:dk2>
        <a:lt2>
          <a:srgbClr val="FFFFCC"/>
        </a:lt2>
        <a:accent1>
          <a:srgbClr val="FF7C80"/>
        </a:accent1>
        <a:accent2>
          <a:srgbClr val="990000"/>
        </a:accent2>
        <a:accent3>
          <a:srgbClr val="C0AAAA"/>
        </a:accent3>
        <a:accent4>
          <a:srgbClr val="DADADA"/>
        </a:accent4>
        <a:accent5>
          <a:srgbClr val="FFBFC0"/>
        </a:accent5>
        <a:accent6>
          <a:srgbClr val="8A0000"/>
        </a:accent6>
        <a:hlink>
          <a:srgbClr val="FF66CC"/>
        </a:hlink>
        <a:folHlink>
          <a:srgbClr val="FFCC0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6140</Words>
  <Application>WPS 演示</Application>
  <PresentationFormat>全屏显示(4:3)</PresentationFormat>
  <Paragraphs>309</Paragraphs>
  <Slides>30</Slides>
  <Notes>1</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30</vt:i4>
      </vt:variant>
    </vt:vector>
  </HeadingPairs>
  <TitlesOfParts>
    <vt:vector size="42" baseType="lpstr">
      <vt:lpstr>Arial</vt:lpstr>
      <vt:lpstr>宋体</vt:lpstr>
      <vt:lpstr>Wingdings</vt:lpstr>
      <vt:lpstr>Times New Roman</vt:lpstr>
      <vt:lpstr>Comic Sans MS</vt:lpstr>
      <vt:lpstr>黑体</vt:lpstr>
      <vt:lpstr>微软雅黑</vt:lpstr>
      <vt:lpstr>Arial Unicode MS</vt:lpstr>
      <vt:lpstr>仿宋</vt:lpstr>
      <vt:lpstr>华文行楷</vt:lpstr>
      <vt:lpstr>自定义设计方案</vt:lpstr>
      <vt:lpstr>Crayons</vt:lpstr>
      <vt:lpstr>PowerPoint 演示文稿</vt:lpstr>
      <vt:lpstr>PowerPoint 演示文稿</vt:lpstr>
      <vt:lpstr>一、工作安排</vt:lpstr>
      <vt:lpstr>二、论文预答辩</vt:lpstr>
      <vt:lpstr>三、论文重合度检测</vt:lpstr>
      <vt:lpstr>四、申请答辩</vt:lpstr>
      <vt:lpstr>  2、提交申请答辩材料</vt:lpstr>
      <vt:lpstr>3、注意事项</vt:lpstr>
      <vt:lpstr>3、注意事项</vt:lpstr>
      <vt:lpstr>3、注意事项</vt:lpstr>
      <vt:lpstr>五、论文送审</vt:lpstr>
      <vt:lpstr>   论文送审材料准备</vt:lpstr>
      <vt:lpstr>2.评阅结果对答辩的影响</vt:lpstr>
      <vt:lpstr>3、注意事项</vt:lpstr>
      <vt:lpstr>4、评阅结果</vt:lpstr>
      <vt:lpstr>六、答辩前备案</vt:lpstr>
      <vt:lpstr>七、举行论文答辩会 </vt:lpstr>
      <vt:lpstr>PowerPoint 演示文稿</vt:lpstr>
      <vt:lpstr>七、论文答辩会</vt:lpstr>
      <vt:lpstr>八、上交答辩材料</vt:lpstr>
      <vt:lpstr>八、上交答辩材料 </vt:lpstr>
      <vt:lpstr>九、论文抽查</vt:lpstr>
      <vt:lpstr>九、论文抽查</vt:lpstr>
      <vt:lpstr>十、学位授予审核</vt:lpstr>
      <vt:lpstr>十、学位授予审核</vt:lpstr>
      <vt:lpstr>十、学位授予审核</vt:lpstr>
      <vt:lpstr>十、学位授予审核</vt:lpstr>
      <vt:lpstr>十一、其它事项</vt:lpstr>
      <vt:lpstr>十一、其他事项</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fulilv</dc:creator>
  <cp:lastModifiedBy>研究生科</cp:lastModifiedBy>
  <cp:revision>697</cp:revision>
  <cp:lastPrinted>2113-01-01T00:00:00Z</cp:lastPrinted>
  <dcterms:created xsi:type="dcterms:W3CDTF">2113-01-01T00:00:00Z</dcterms:created>
  <dcterms:modified xsi:type="dcterms:W3CDTF">2023-01-12T03:46:21Z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y fmtid="{D5CDD505-2E9C-101B-9397-08002B2CF9AE}" pid="3" name="KSOProductBuildVer">
    <vt:lpwstr>2052-11.1.0.13703</vt:lpwstr>
  </property>
  <property fmtid="{D5CDD505-2E9C-101B-9397-08002B2CF9AE}" pid="4" name="ICV">
    <vt:lpwstr>F4DFE6839FB741D19CD94D51B054317C</vt:lpwstr>
  </property>
</Properties>
</file>